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18288000" cy="10287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400" y="411480"/>
            <a:ext cx="164592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hyperlink" Target="https://www.ibm.com/topics/malware" TargetMode="External"/><Relationship Id="rId9" Type="http://schemas.openxmlformats.org/officeDocument/2006/relationships/hyperlink" Target="https://www.ibm.com/topics/social-engineering" TargetMode="External"/><Relationship Id="rId10" Type="http://schemas.openxmlformats.org/officeDocument/2006/relationships/hyperlink" Target="https://www.ibm.com/topics/cyber-attack" TargetMode="External"/><Relationship Id="rId11" Type="http://schemas.openxmlformats.org/officeDocument/2006/relationships/hyperlink" Target="https://www.ibm.com/topics/pretexting" TargetMode="External"/><Relationship Id="rId12" Type="http://schemas.openxmlformats.org/officeDocument/2006/relationships/hyperlink" Target="https://www.ibm.com/topics/cyber-hacking" TargetMode="External"/><Relationship Id="rId13" Type="http://schemas.openxmlformats.org/officeDocument/2006/relationships/hyperlink" Target="https://www.ibm.com/topics/ransomware" TargetMode="External"/><Relationship Id="rId14" Type="http://schemas.openxmlformats.org/officeDocument/2006/relationships/hyperlink" Target="https://www.ibm.com/topics/pii" TargetMode="External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image" Target="../media/image16.png"/><Relationship Id="rId10" Type="http://schemas.openxmlformats.org/officeDocument/2006/relationships/image" Target="../media/image17.png"/><Relationship Id="rId11" Type="http://schemas.openxmlformats.org/officeDocument/2006/relationships/hyperlink" Target="https://www.ibm.com/topics/generative-ai" TargetMode="External"/><Relationship Id="rId12" Type="http://schemas.openxmlformats.org/officeDocument/2006/relationships/image" Target="../media/image18.png"/><Relationship Id="rId13" Type="http://schemas.openxmlformats.org/officeDocument/2006/relationships/image" Target="../media/image19.png"/><Relationship Id="rId14" Type="http://schemas.openxmlformats.org/officeDocument/2006/relationships/image" Target="../media/image20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21.png"/><Relationship Id="rId6" Type="http://schemas.openxmlformats.org/officeDocument/2006/relationships/hyperlink" Target="https://www.ibm.com/topics/machine-learning" TargetMode="External"/><Relationship Id="rId7" Type="http://schemas.openxmlformats.org/officeDocument/2006/relationships/hyperlink" Target="https://www.ibm.com/topics/multi-factor-authentication" TargetMode="External"/><Relationship Id="rId8" Type="http://schemas.openxmlformats.org/officeDocument/2006/relationships/hyperlink" Target="https://www.ibm.com/topics/security-orchestration-automation-response" TargetMode="External"/><Relationship Id="rId9" Type="http://schemas.openxmlformats.org/officeDocument/2006/relationships/hyperlink" Target="https://www.ibm.com/topics/siem" TargetMode="External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93114" y="657737"/>
            <a:ext cx="397366" cy="28996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690481" y="8660782"/>
            <a:ext cx="597517" cy="597517"/>
          </a:xfrm>
          <a:prstGeom prst="rect">
            <a:avLst/>
          </a:prstGeom>
        </p:spPr>
      </p:pic>
      <p:sp>
        <p:nvSpPr>
          <p:cNvPr id="4" name="object 4" descr=""/>
          <p:cNvSpPr/>
          <p:nvPr/>
        </p:nvSpPr>
        <p:spPr>
          <a:xfrm>
            <a:off x="7945615" y="2058009"/>
            <a:ext cx="2394585" cy="2540000"/>
          </a:xfrm>
          <a:custGeom>
            <a:avLst/>
            <a:gdLst/>
            <a:ahLst/>
            <a:cxnLst/>
            <a:rect l="l" t="t" r="r" b="b"/>
            <a:pathLst>
              <a:path w="2394584" h="2540000">
                <a:moveTo>
                  <a:pt x="520433" y="1676400"/>
                </a:moveTo>
                <a:lnTo>
                  <a:pt x="487908" y="1625600"/>
                </a:lnTo>
                <a:lnTo>
                  <a:pt x="485673" y="1622907"/>
                </a:lnTo>
                <a:lnTo>
                  <a:pt x="493483" y="1638300"/>
                </a:lnTo>
                <a:lnTo>
                  <a:pt x="520433" y="1676400"/>
                </a:lnTo>
                <a:close/>
              </a:path>
              <a:path w="2394584" h="2540000">
                <a:moveTo>
                  <a:pt x="1557959" y="1066292"/>
                </a:moveTo>
                <a:lnTo>
                  <a:pt x="1551673" y="1057033"/>
                </a:lnTo>
                <a:lnTo>
                  <a:pt x="1540167" y="1049286"/>
                </a:lnTo>
                <a:lnTo>
                  <a:pt x="1526108" y="1046454"/>
                </a:lnTo>
                <a:lnTo>
                  <a:pt x="1475778" y="1046454"/>
                </a:lnTo>
                <a:lnTo>
                  <a:pt x="1475778" y="924064"/>
                </a:lnTo>
                <a:lnTo>
                  <a:pt x="1471345" y="874191"/>
                </a:lnTo>
                <a:lnTo>
                  <a:pt x="1458480" y="827227"/>
                </a:lnTo>
                <a:lnTo>
                  <a:pt x="1437944" y="783971"/>
                </a:lnTo>
                <a:lnTo>
                  <a:pt x="1410550" y="745197"/>
                </a:lnTo>
                <a:lnTo>
                  <a:pt x="1403718" y="738365"/>
                </a:lnTo>
                <a:lnTo>
                  <a:pt x="1403718" y="924064"/>
                </a:lnTo>
                <a:lnTo>
                  <a:pt x="1403718" y="1046454"/>
                </a:lnTo>
                <a:lnTo>
                  <a:pt x="1275803" y="1046454"/>
                </a:lnTo>
                <a:lnTo>
                  <a:pt x="1275803" y="1296962"/>
                </a:lnTo>
                <a:lnTo>
                  <a:pt x="1272984" y="1318463"/>
                </a:lnTo>
                <a:lnTo>
                  <a:pt x="1264551" y="1337703"/>
                </a:lnTo>
                <a:lnTo>
                  <a:pt x="1251369" y="1353781"/>
                </a:lnTo>
                <a:lnTo>
                  <a:pt x="1234351" y="1365846"/>
                </a:lnTo>
                <a:lnTo>
                  <a:pt x="1234351" y="1460804"/>
                </a:lnTo>
                <a:lnTo>
                  <a:pt x="1231506" y="1474863"/>
                </a:lnTo>
                <a:lnTo>
                  <a:pt x="1223759" y="1486344"/>
                </a:lnTo>
                <a:lnTo>
                  <a:pt x="1212278" y="1494091"/>
                </a:lnTo>
                <a:lnTo>
                  <a:pt x="1198219" y="1496936"/>
                </a:lnTo>
                <a:lnTo>
                  <a:pt x="1184160" y="1494091"/>
                </a:lnTo>
                <a:lnTo>
                  <a:pt x="1172679" y="1486344"/>
                </a:lnTo>
                <a:lnTo>
                  <a:pt x="1164932" y="1474863"/>
                </a:lnTo>
                <a:lnTo>
                  <a:pt x="1162100" y="1460804"/>
                </a:lnTo>
                <a:lnTo>
                  <a:pt x="1162100" y="1365846"/>
                </a:lnTo>
                <a:lnTo>
                  <a:pt x="1145070" y="1353781"/>
                </a:lnTo>
                <a:lnTo>
                  <a:pt x="1131849" y="1337703"/>
                </a:lnTo>
                <a:lnTo>
                  <a:pt x="1123289" y="1318463"/>
                </a:lnTo>
                <a:lnTo>
                  <a:pt x="1120241" y="1296962"/>
                </a:lnTo>
                <a:lnTo>
                  <a:pt x="1126375" y="1266647"/>
                </a:lnTo>
                <a:lnTo>
                  <a:pt x="1143076" y="1241933"/>
                </a:lnTo>
                <a:lnTo>
                  <a:pt x="1167803" y="1225283"/>
                </a:lnTo>
                <a:lnTo>
                  <a:pt x="1198029" y="1219174"/>
                </a:lnTo>
                <a:lnTo>
                  <a:pt x="1228331" y="1225308"/>
                </a:lnTo>
                <a:lnTo>
                  <a:pt x="1253045" y="1242009"/>
                </a:lnTo>
                <a:lnTo>
                  <a:pt x="1269695" y="1266736"/>
                </a:lnTo>
                <a:lnTo>
                  <a:pt x="1275803" y="1296962"/>
                </a:lnTo>
                <a:lnTo>
                  <a:pt x="1275803" y="1046454"/>
                </a:lnTo>
                <a:lnTo>
                  <a:pt x="992720" y="1046454"/>
                </a:lnTo>
                <a:lnTo>
                  <a:pt x="992720" y="924064"/>
                </a:lnTo>
                <a:lnTo>
                  <a:pt x="998156" y="876998"/>
                </a:lnTo>
                <a:lnTo>
                  <a:pt x="1013637" y="833767"/>
                </a:lnTo>
                <a:lnTo>
                  <a:pt x="1037920" y="795604"/>
                </a:lnTo>
                <a:lnTo>
                  <a:pt x="1069771" y="763765"/>
                </a:lnTo>
                <a:lnTo>
                  <a:pt x="1107922" y="739482"/>
                </a:lnTo>
                <a:lnTo>
                  <a:pt x="1151166" y="724001"/>
                </a:lnTo>
                <a:lnTo>
                  <a:pt x="1198219" y="718566"/>
                </a:lnTo>
                <a:lnTo>
                  <a:pt x="1245285" y="724001"/>
                </a:lnTo>
                <a:lnTo>
                  <a:pt x="1288516" y="739482"/>
                </a:lnTo>
                <a:lnTo>
                  <a:pt x="1326680" y="763765"/>
                </a:lnTo>
                <a:lnTo>
                  <a:pt x="1358519" y="795604"/>
                </a:lnTo>
                <a:lnTo>
                  <a:pt x="1382801" y="833767"/>
                </a:lnTo>
                <a:lnTo>
                  <a:pt x="1398282" y="876998"/>
                </a:lnTo>
                <a:lnTo>
                  <a:pt x="1403718" y="924064"/>
                </a:lnTo>
                <a:lnTo>
                  <a:pt x="1403718" y="738365"/>
                </a:lnTo>
                <a:lnTo>
                  <a:pt x="1383919" y="718566"/>
                </a:lnTo>
                <a:lnTo>
                  <a:pt x="1377073" y="711708"/>
                </a:lnTo>
                <a:lnTo>
                  <a:pt x="1338300" y="684276"/>
                </a:lnTo>
                <a:lnTo>
                  <a:pt x="1295044" y="663714"/>
                </a:lnTo>
                <a:lnTo>
                  <a:pt x="1248092" y="650786"/>
                </a:lnTo>
                <a:lnTo>
                  <a:pt x="1198219" y="646315"/>
                </a:lnTo>
                <a:lnTo>
                  <a:pt x="1148346" y="650786"/>
                </a:lnTo>
                <a:lnTo>
                  <a:pt x="1101394" y="663714"/>
                </a:lnTo>
                <a:lnTo>
                  <a:pt x="1058125" y="684276"/>
                </a:lnTo>
                <a:lnTo>
                  <a:pt x="1019352" y="711708"/>
                </a:lnTo>
                <a:lnTo>
                  <a:pt x="985862" y="745197"/>
                </a:lnTo>
                <a:lnTo>
                  <a:pt x="958443" y="783971"/>
                </a:lnTo>
                <a:lnTo>
                  <a:pt x="937869" y="827227"/>
                </a:lnTo>
                <a:lnTo>
                  <a:pt x="924953" y="874191"/>
                </a:lnTo>
                <a:lnTo>
                  <a:pt x="920470" y="924064"/>
                </a:lnTo>
                <a:lnTo>
                  <a:pt x="920470" y="1046454"/>
                </a:lnTo>
                <a:lnTo>
                  <a:pt x="870331" y="1046454"/>
                </a:lnTo>
                <a:lnTo>
                  <a:pt x="856272" y="1049286"/>
                </a:lnTo>
                <a:lnTo>
                  <a:pt x="844791" y="1057033"/>
                </a:lnTo>
                <a:lnTo>
                  <a:pt x="837044" y="1068514"/>
                </a:lnTo>
                <a:lnTo>
                  <a:pt x="834199" y="1082573"/>
                </a:lnTo>
                <a:lnTo>
                  <a:pt x="834199" y="1597406"/>
                </a:lnTo>
                <a:lnTo>
                  <a:pt x="837044" y="1611350"/>
                </a:lnTo>
                <a:lnTo>
                  <a:pt x="844778" y="1622755"/>
                </a:lnTo>
                <a:lnTo>
                  <a:pt x="856272" y="1630502"/>
                </a:lnTo>
                <a:lnTo>
                  <a:pt x="870331" y="1633334"/>
                </a:lnTo>
                <a:lnTo>
                  <a:pt x="1526311" y="1633334"/>
                </a:lnTo>
                <a:lnTo>
                  <a:pt x="1540344" y="1630502"/>
                </a:lnTo>
                <a:lnTo>
                  <a:pt x="1551851" y="1622755"/>
                </a:lnTo>
                <a:lnTo>
                  <a:pt x="1557959" y="1613687"/>
                </a:lnTo>
                <a:lnTo>
                  <a:pt x="1557959" y="1496936"/>
                </a:lnTo>
                <a:lnTo>
                  <a:pt x="1557959" y="1219174"/>
                </a:lnTo>
                <a:lnTo>
                  <a:pt x="1557959" y="1066292"/>
                </a:lnTo>
                <a:close/>
              </a:path>
              <a:path w="2394584" h="2540000">
                <a:moveTo>
                  <a:pt x="2186013" y="584200"/>
                </a:moveTo>
                <a:lnTo>
                  <a:pt x="2185098" y="533400"/>
                </a:lnTo>
                <a:lnTo>
                  <a:pt x="2183219" y="482600"/>
                </a:lnTo>
                <a:lnTo>
                  <a:pt x="2180361" y="431800"/>
                </a:lnTo>
                <a:lnTo>
                  <a:pt x="2182749" y="482600"/>
                </a:lnTo>
                <a:lnTo>
                  <a:pt x="2183955" y="533400"/>
                </a:lnTo>
                <a:lnTo>
                  <a:pt x="2183981" y="584200"/>
                </a:lnTo>
                <a:lnTo>
                  <a:pt x="2182838" y="635000"/>
                </a:lnTo>
                <a:lnTo>
                  <a:pt x="2180513" y="698500"/>
                </a:lnTo>
                <a:lnTo>
                  <a:pt x="2177008" y="749300"/>
                </a:lnTo>
                <a:lnTo>
                  <a:pt x="2172322" y="800100"/>
                </a:lnTo>
                <a:lnTo>
                  <a:pt x="2166455" y="850900"/>
                </a:lnTo>
                <a:lnTo>
                  <a:pt x="2159406" y="901700"/>
                </a:lnTo>
                <a:lnTo>
                  <a:pt x="2151176" y="952500"/>
                </a:lnTo>
                <a:lnTo>
                  <a:pt x="2141766" y="1003300"/>
                </a:lnTo>
                <a:lnTo>
                  <a:pt x="2131174" y="1054100"/>
                </a:lnTo>
                <a:lnTo>
                  <a:pt x="2119401" y="1104900"/>
                </a:lnTo>
                <a:lnTo>
                  <a:pt x="2106434" y="1155700"/>
                </a:lnTo>
                <a:lnTo>
                  <a:pt x="2092286" y="1206500"/>
                </a:lnTo>
                <a:lnTo>
                  <a:pt x="2076945" y="1244600"/>
                </a:lnTo>
                <a:lnTo>
                  <a:pt x="2061222" y="1295400"/>
                </a:lnTo>
                <a:lnTo>
                  <a:pt x="2044293" y="1346200"/>
                </a:lnTo>
                <a:lnTo>
                  <a:pt x="2026183" y="1384300"/>
                </a:lnTo>
                <a:lnTo>
                  <a:pt x="2006917" y="1435100"/>
                </a:lnTo>
                <a:lnTo>
                  <a:pt x="1986508" y="1473200"/>
                </a:lnTo>
                <a:lnTo>
                  <a:pt x="1964969" y="1524000"/>
                </a:lnTo>
                <a:lnTo>
                  <a:pt x="1942338" y="1562100"/>
                </a:lnTo>
                <a:lnTo>
                  <a:pt x="1918601" y="1612900"/>
                </a:lnTo>
                <a:lnTo>
                  <a:pt x="1893811" y="1651000"/>
                </a:lnTo>
                <a:lnTo>
                  <a:pt x="1867979" y="1689100"/>
                </a:lnTo>
                <a:lnTo>
                  <a:pt x="1841106" y="1739900"/>
                </a:lnTo>
                <a:lnTo>
                  <a:pt x="1813217" y="1778000"/>
                </a:lnTo>
                <a:lnTo>
                  <a:pt x="1784350" y="1816100"/>
                </a:lnTo>
                <a:lnTo>
                  <a:pt x="1754492" y="1854200"/>
                </a:lnTo>
                <a:lnTo>
                  <a:pt x="1723694" y="1892300"/>
                </a:lnTo>
                <a:lnTo>
                  <a:pt x="1691957" y="1930400"/>
                </a:lnTo>
                <a:lnTo>
                  <a:pt x="1659305" y="1968500"/>
                </a:lnTo>
                <a:lnTo>
                  <a:pt x="1625739" y="2006600"/>
                </a:lnTo>
                <a:lnTo>
                  <a:pt x="1591310" y="2044700"/>
                </a:lnTo>
                <a:lnTo>
                  <a:pt x="1556016" y="2070100"/>
                </a:lnTo>
                <a:lnTo>
                  <a:pt x="1519872" y="2108200"/>
                </a:lnTo>
                <a:lnTo>
                  <a:pt x="1482915" y="2133600"/>
                </a:lnTo>
                <a:lnTo>
                  <a:pt x="1445145" y="2171700"/>
                </a:lnTo>
                <a:lnTo>
                  <a:pt x="1406601" y="2197100"/>
                </a:lnTo>
                <a:lnTo>
                  <a:pt x="1367282" y="2235200"/>
                </a:lnTo>
                <a:lnTo>
                  <a:pt x="1327213" y="2260600"/>
                </a:lnTo>
                <a:lnTo>
                  <a:pt x="1266139" y="2298700"/>
                </a:lnTo>
                <a:lnTo>
                  <a:pt x="1203159" y="2336800"/>
                </a:lnTo>
                <a:lnTo>
                  <a:pt x="1160310" y="2311400"/>
                </a:lnTo>
                <a:lnTo>
                  <a:pt x="1076363" y="2260600"/>
                </a:lnTo>
                <a:lnTo>
                  <a:pt x="994803" y="2209800"/>
                </a:lnTo>
                <a:lnTo>
                  <a:pt x="954951" y="2171700"/>
                </a:lnTo>
                <a:lnTo>
                  <a:pt x="915758" y="2146300"/>
                </a:lnTo>
                <a:lnTo>
                  <a:pt x="877201" y="2108200"/>
                </a:lnTo>
                <a:lnTo>
                  <a:pt x="839317" y="2082800"/>
                </a:lnTo>
                <a:lnTo>
                  <a:pt x="802119" y="2044700"/>
                </a:lnTo>
                <a:lnTo>
                  <a:pt x="765606" y="2019300"/>
                </a:lnTo>
                <a:lnTo>
                  <a:pt x="729805" y="1981200"/>
                </a:lnTo>
                <a:lnTo>
                  <a:pt x="694728" y="1943100"/>
                </a:lnTo>
                <a:lnTo>
                  <a:pt x="660387" y="1905000"/>
                </a:lnTo>
                <a:lnTo>
                  <a:pt x="626795" y="1866900"/>
                </a:lnTo>
                <a:lnTo>
                  <a:pt x="593966" y="1828800"/>
                </a:lnTo>
                <a:lnTo>
                  <a:pt x="561898" y="1790700"/>
                </a:lnTo>
                <a:lnTo>
                  <a:pt x="530631" y="1752600"/>
                </a:lnTo>
                <a:lnTo>
                  <a:pt x="500164" y="1714500"/>
                </a:lnTo>
                <a:lnTo>
                  <a:pt x="470522" y="1676400"/>
                </a:lnTo>
                <a:lnTo>
                  <a:pt x="441693" y="1638300"/>
                </a:lnTo>
                <a:lnTo>
                  <a:pt x="413727" y="1600200"/>
                </a:lnTo>
                <a:lnTo>
                  <a:pt x="386600" y="1549400"/>
                </a:lnTo>
                <a:lnTo>
                  <a:pt x="360349" y="1511300"/>
                </a:lnTo>
                <a:lnTo>
                  <a:pt x="334429" y="1473200"/>
                </a:lnTo>
                <a:lnTo>
                  <a:pt x="309422" y="1422400"/>
                </a:lnTo>
                <a:lnTo>
                  <a:pt x="285330" y="1384300"/>
                </a:lnTo>
                <a:lnTo>
                  <a:pt x="262178" y="1333500"/>
                </a:lnTo>
                <a:lnTo>
                  <a:pt x="239966" y="1282700"/>
                </a:lnTo>
                <a:lnTo>
                  <a:pt x="218706" y="1244600"/>
                </a:lnTo>
                <a:lnTo>
                  <a:pt x="198399" y="1193800"/>
                </a:lnTo>
                <a:lnTo>
                  <a:pt x="179082" y="1143000"/>
                </a:lnTo>
                <a:lnTo>
                  <a:pt x="160743" y="1104900"/>
                </a:lnTo>
                <a:lnTo>
                  <a:pt x="143395" y="1054100"/>
                </a:lnTo>
                <a:lnTo>
                  <a:pt x="127050" y="1003300"/>
                </a:lnTo>
                <a:lnTo>
                  <a:pt x="111734" y="952500"/>
                </a:lnTo>
                <a:lnTo>
                  <a:pt x="97434" y="901700"/>
                </a:lnTo>
                <a:lnTo>
                  <a:pt x="84162" y="863600"/>
                </a:lnTo>
                <a:lnTo>
                  <a:pt x="71945" y="812800"/>
                </a:lnTo>
                <a:lnTo>
                  <a:pt x="60769" y="762000"/>
                </a:lnTo>
                <a:lnTo>
                  <a:pt x="50673" y="711200"/>
                </a:lnTo>
                <a:lnTo>
                  <a:pt x="41656" y="660400"/>
                </a:lnTo>
                <a:lnTo>
                  <a:pt x="33718" y="609600"/>
                </a:lnTo>
                <a:lnTo>
                  <a:pt x="26873" y="558800"/>
                </a:lnTo>
                <a:lnTo>
                  <a:pt x="21132" y="508000"/>
                </a:lnTo>
                <a:lnTo>
                  <a:pt x="16522" y="457200"/>
                </a:lnTo>
                <a:lnTo>
                  <a:pt x="13030" y="406400"/>
                </a:lnTo>
                <a:lnTo>
                  <a:pt x="10680" y="355600"/>
                </a:lnTo>
                <a:lnTo>
                  <a:pt x="9474" y="304800"/>
                </a:lnTo>
                <a:lnTo>
                  <a:pt x="5626" y="355600"/>
                </a:lnTo>
                <a:lnTo>
                  <a:pt x="2768" y="406400"/>
                </a:lnTo>
                <a:lnTo>
                  <a:pt x="901" y="457200"/>
                </a:lnTo>
                <a:lnTo>
                  <a:pt x="0" y="495300"/>
                </a:lnTo>
                <a:lnTo>
                  <a:pt x="88" y="546100"/>
                </a:lnTo>
                <a:lnTo>
                  <a:pt x="1168" y="596900"/>
                </a:lnTo>
                <a:lnTo>
                  <a:pt x="3213" y="647700"/>
                </a:lnTo>
                <a:lnTo>
                  <a:pt x="6223" y="698500"/>
                </a:lnTo>
                <a:lnTo>
                  <a:pt x="10223" y="749300"/>
                </a:lnTo>
                <a:lnTo>
                  <a:pt x="15189" y="800100"/>
                </a:lnTo>
                <a:lnTo>
                  <a:pt x="21120" y="838200"/>
                </a:lnTo>
                <a:lnTo>
                  <a:pt x="28016" y="889000"/>
                </a:lnTo>
                <a:lnTo>
                  <a:pt x="35890" y="939800"/>
                </a:lnTo>
                <a:lnTo>
                  <a:pt x="44716" y="990600"/>
                </a:lnTo>
                <a:lnTo>
                  <a:pt x="54508" y="1041400"/>
                </a:lnTo>
                <a:lnTo>
                  <a:pt x="65265" y="1079500"/>
                </a:lnTo>
                <a:lnTo>
                  <a:pt x="76974" y="1130300"/>
                </a:lnTo>
                <a:lnTo>
                  <a:pt x="89649" y="1181100"/>
                </a:lnTo>
                <a:lnTo>
                  <a:pt x="103276" y="1219200"/>
                </a:lnTo>
                <a:lnTo>
                  <a:pt x="117843" y="1270000"/>
                </a:lnTo>
                <a:lnTo>
                  <a:pt x="133375" y="1320800"/>
                </a:lnTo>
                <a:lnTo>
                  <a:pt x="149860" y="1358900"/>
                </a:lnTo>
                <a:lnTo>
                  <a:pt x="167284" y="1409700"/>
                </a:lnTo>
                <a:lnTo>
                  <a:pt x="185648" y="1447800"/>
                </a:lnTo>
                <a:lnTo>
                  <a:pt x="204965" y="1498600"/>
                </a:lnTo>
                <a:lnTo>
                  <a:pt x="225234" y="1536700"/>
                </a:lnTo>
                <a:lnTo>
                  <a:pt x="246430" y="1587500"/>
                </a:lnTo>
                <a:lnTo>
                  <a:pt x="268566" y="1625600"/>
                </a:lnTo>
                <a:lnTo>
                  <a:pt x="291642" y="1663700"/>
                </a:lnTo>
                <a:lnTo>
                  <a:pt x="315645" y="1714500"/>
                </a:lnTo>
                <a:lnTo>
                  <a:pt x="340588" y="1752600"/>
                </a:lnTo>
                <a:lnTo>
                  <a:pt x="366458" y="1790700"/>
                </a:lnTo>
                <a:lnTo>
                  <a:pt x="393268" y="1828800"/>
                </a:lnTo>
                <a:lnTo>
                  <a:pt x="420992" y="1866900"/>
                </a:lnTo>
                <a:lnTo>
                  <a:pt x="449656" y="1917700"/>
                </a:lnTo>
                <a:lnTo>
                  <a:pt x="479234" y="1955800"/>
                </a:lnTo>
                <a:lnTo>
                  <a:pt x="509739" y="1993900"/>
                </a:lnTo>
                <a:lnTo>
                  <a:pt x="541159" y="2019300"/>
                </a:lnTo>
                <a:lnTo>
                  <a:pt x="573506" y="2057400"/>
                </a:lnTo>
                <a:lnTo>
                  <a:pt x="606755" y="2095500"/>
                </a:lnTo>
                <a:lnTo>
                  <a:pt x="640930" y="2133600"/>
                </a:lnTo>
                <a:lnTo>
                  <a:pt x="676021" y="2171700"/>
                </a:lnTo>
                <a:lnTo>
                  <a:pt x="712025" y="2197100"/>
                </a:lnTo>
                <a:lnTo>
                  <a:pt x="748931" y="2235200"/>
                </a:lnTo>
                <a:lnTo>
                  <a:pt x="786739" y="2260600"/>
                </a:lnTo>
                <a:lnTo>
                  <a:pt x="825461" y="2298700"/>
                </a:lnTo>
                <a:lnTo>
                  <a:pt x="867803" y="2336800"/>
                </a:lnTo>
                <a:lnTo>
                  <a:pt x="910932" y="2362200"/>
                </a:lnTo>
                <a:lnTo>
                  <a:pt x="954798" y="2400300"/>
                </a:lnTo>
                <a:lnTo>
                  <a:pt x="1044663" y="2451100"/>
                </a:lnTo>
                <a:lnTo>
                  <a:pt x="1090599" y="2476500"/>
                </a:lnTo>
                <a:lnTo>
                  <a:pt x="1126464" y="2501900"/>
                </a:lnTo>
                <a:lnTo>
                  <a:pt x="1148638" y="2514600"/>
                </a:lnTo>
                <a:lnTo>
                  <a:pt x="1174051" y="2527300"/>
                </a:lnTo>
                <a:lnTo>
                  <a:pt x="1203642" y="2540000"/>
                </a:lnTo>
                <a:lnTo>
                  <a:pt x="1203782" y="2540000"/>
                </a:lnTo>
                <a:lnTo>
                  <a:pt x="1244422" y="2514600"/>
                </a:lnTo>
                <a:lnTo>
                  <a:pt x="1284478" y="2476500"/>
                </a:lnTo>
                <a:lnTo>
                  <a:pt x="1323911" y="2451100"/>
                </a:lnTo>
                <a:lnTo>
                  <a:pt x="1362684" y="2413000"/>
                </a:lnTo>
                <a:lnTo>
                  <a:pt x="1400784" y="2387600"/>
                </a:lnTo>
                <a:lnTo>
                  <a:pt x="1438148" y="2349500"/>
                </a:lnTo>
                <a:lnTo>
                  <a:pt x="1476121" y="2311400"/>
                </a:lnTo>
                <a:lnTo>
                  <a:pt x="1513281" y="2273300"/>
                </a:lnTo>
                <a:lnTo>
                  <a:pt x="1549615" y="2235200"/>
                </a:lnTo>
                <a:lnTo>
                  <a:pt x="1585125" y="2197100"/>
                </a:lnTo>
                <a:lnTo>
                  <a:pt x="1619783" y="2159000"/>
                </a:lnTo>
                <a:lnTo>
                  <a:pt x="1653552" y="2120900"/>
                </a:lnTo>
                <a:lnTo>
                  <a:pt x="1686445" y="2082800"/>
                </a:lnTo>
                <a:lnTo>
                  <a:pt x="1718437" y="2032000"/>
                </a:lnTo>
                <a:lnTo>
                  <a:pt x="1749488" y="1993900"/>
                </a:lnTo>
                <a:lnTo>
                  <a:pt x="1779612" y="1955800"/>
                </a:lnTo>
                <a:lnTo>
                  <a:pt x="1808772" y="1905000"/>
                </a:lnTo>
                <a:lnTo>
                  <a:pt x="1836953" y="1866900"/>
                </a:lnTo>
                <a:lnTo>
                  <a:pt x="1864144" y="1816100"/>
                </a:lnTo>
                <a:lnTo>
                  <a:pt x="1888947" y="1778000"/>
                </a:lnTo>
                <a:lnTo>
                  <a:pt x="1912759" y="1727200"/>
                </a:lnTo>
                <a:lnTo>
                  <a:pt x="1935556" y="1689100"/>
                </a:lnTo>
                <a:lnTo>
                  <a:pt x="1957349" y="1638300"/>
                </a:lnTo>
                <a:lnTo>
                  <a:pt x="1978152" y="1600200"/>
                </a:lnTo>
                <a:lnTo>
                  <a:pt x="1997951" y="1549400"/>
                </a:lnTo>
                <a:lnTo>
                  <a:pt x="2016760" y="1511300"/>
                </a:lnTo>
                <a:lnTo>
                  <a:pt x="2034565" y="1460500"/>
                </a:lnTo>
                <a:lnTo>
                  <a:pt x="2051380" y="1409700"/>
                </a:lnTo>
                <a:lnTo>
                  <a:pt x="2067204" y="1371600"/>
                </a:lnTo>
                <a:lnTo>
                  <a:pt x="2082025" y="1320800"/>
                </a:lnTo>
                <a:lnTo>
                  <a:pt x="2095855" y="1270000"/>
                </a:lnTo>
                <a:lnTo>
                  <a:pt x="2108708" y="1219200"/>
                </a:lnTo>
                <a:lnTo>
                  <a:pt x="2120557" y="1181100"/>
                </a:lnTo>
                <a:lnTo>
                  <a:pt x="2131415" y="1130300"/>
                </a:lnTo>
                <a:lnTo>
                  <a:pt x="2141296" y="1079500"/>
                </a:lnTo>
                <a:lnTo>
                  <a:pt x="2150186" y="1028700"/>
                </a:lnTo>
                <a:lnTo>
                  <a:pt x="2158098" y="977900"/>
                </a:lnTo>
                <a:lnTo>
                  <a:pt x="2165019" y="927100"/>
                </a:lnTo>
                <a:lnTo>
                  <a:pt x="2170963" y="876300"/>
                </a:lnTo>
                <a:lnTo>
                  <a:pt x="2175916" y="838200"/>
                </a:lnTo>
                <a:lnTo>
                  <a:pt x="2179891" y="787400"/>
                </a:lnTo>
                <a:lnTo>
                  <a:pt x="2182888" y="736600"/>
                </a:lnTo>
                <a:lnTo>
                  <a:pt x="2184908" y="685800"/>
                </a:lnTo>
                <a:lnTo>
                  <a:pt x="2185949" y="635000"/>
                </a:lnTo>
                <a:lnTo>
                  <a:pt x="2186013" y="584200"/>
                </a:lnTo>
                <a:close/>
              </a:path>
              <a:path w="2394584" h="2540000">
                <a:moveTo>
                  <a:pt x="2383358" y="292036"/>
                </a:moveTo>
                <a:lnTo>
                  <a:pt x="2339403" y="279400"/>
                </a:lnTo>
                <a:lnTo>
                  <a:pt x="2249855" y="228600"/>
                </a:lnTo>
                <a:lnTo>
                  <a:pt x="2204529" y="215900"/>
                </a:lnTo>
                <a:lnTo>
                  <a:pt x="2158860" y="190500"/>
                </a:lnTo>
                <a:lnTo>
                  <a:pt x="2112848" y="177800"/>
                </a:lnTo>
                <a:lnTo>
                  <a:pt x="2066531" y="152400"/>
                </a:lnTo>
                <a:lnTo>
                  <a:pt x="1878380" y="101600"/>
                </a:lnTo>
                <a:lnTo>
                  <a:pt x="1589163" y="25400"/>
                </a:lnTo>
                <a:lnTo>
                  <a:pt x="1540332" y="25400"/>
                </a:lnTo>
                <a:lnTo>
                  <a:pt x="1491361" y="12700"/>
                </a:lnTo>
                <a:lnTo>
                  <a:pt x="1442262" y="12700"/>
                </a:lnTo>
                <a:lnTo>
                  <a:pt x="1393063" y="0"/>
                </a:lnTo>
                <a:lnTo>
                  <a:pt x="997915" y="0"/>
                </a:lnTo>
                <a:lnTo>
                  <a:pt x="948753" y="12700"/>
                </a:lnTo>
                <a:lnTo>
                  <a:pt x="899718" y="12700"/>
                </a:lnTo>
                <a:lnTo>
                  <a:pt x="802055" y="38100"/>
                </a:lnTo>
                <a:lnTo>
                  <a:pt x="753452" y="38100"/>
                </a:lnTo>
                <a:lnTo>
                  <a:pt x="418985" y="127000"/>
                </a:lnTo>
                <a:lnTo>
                  <a:pt x="372198" y="152400"/>
                </a:lnTo>
                <a:lnTo>
                  <a:pt x="279488" y="177800"/>
                </a:lnTo>
                <a:lnTo>
                  <a:pt x="233616" y="203200"/>
                </a:lnTo>
                <a:lnTo>
                  <a:pt x="188061" y="215900"/>
                </a:lnTo>
                <a:lnTo>
                  <a:pt x="98018" y="266700"/>
                </a:lnTo>
                <a:lnTo>
                  <a:pt x="53543" y="279400"/>
                </a:lnTo>
                <a:lnTo>
                  <a:pt x="9474" y="304800"/>
                </a:lnTo>
                <a:lnTo>
                  <a:pt x="14744" y="355600"/>
                </a:lnTo>
                <a:lnTo>
                  <a:pt x="20853" y="406400"/>
                </a:lnTo>
                <a:lnTo>
                  <a:pt x="27813" y="457200"/>
                </a:lnTo>
                <a:lnTo>
                  <a:pt x="35623" y="508000"/>
                </a:lnTo>
                <a:lnTo>
                  <a:pt x="44284" y="558800"/>
                </a:lnTo>
                <a:lnTo>
                  <a:pt x="53797" y="609600"/>
                </a:lnTo>
                <a:lnTo>
                  <a:pt x="64147" y="647700"/>
                </a:lnTo>
                <a:lnTo>
                  <a:pt x="75349" y="698500"/>
                </a:lnTo>
                <a:lnTo>
                  <a:pt x="87401" y="749300"/>
                </a:lnTo>
                <a:lnTo>
                  <a:pt x="100304" y="800100"/>
                </a:lnTo>
                <a:lnTo>
                  <a:pt x="114071" y="850900"/>
                </a:lnTo>
                <a:lnTo>
                  <a:pt x="128676" y="901700"/>
                </a:lnTo>
                <a:lnTo>
                  <a:pt x="144132" y="939800"/>
                </a:lnTo>
                <a:lnTo>
                  <a:pt x="160451" y="990600"/>
                </a:lnTo>
                <a:lnTo>
                  <a:pt x="177609" y="1041400"/>
                </a:lnTo>
                <a:lnTo>
                  <a:pt x="195630" y="1079500"/>
                </a:lnTo>
                <a:lnTo>
                  <a:pt x="214515" y="1130300"/>
                </a:lnTo>
                <a:lnTo>
                  <a:pt x="234238" y="1181100"/>
                </a:lnTo>
                <a:lnTo>
                  <a:pt x="254825" y="1219200"/>
                </a:lnTo>
                <a:lnTo>
                  <a:pt x="276275" y="1270000"/>
                </a:lnTo>
                <a:lnTo>
                  <a:pt x="298577" y="1308100"/>
                </a:lnTo>
                <a:lnTo>
                  <a:pt x="321729" y="1358900"/>
                </a:lnTo>
                <a:lnTo>
                  <a:pt x="345744" y="1397000"/>
                </a:lnTo>
                <a:lnTo>
                  <a:pt x="370624" y="1447800"/>
                </a:lnTo>
                <a:lnTo>
                  <a:pt x="396354" y="1485900"/>
                </a:lnTo>
                <a:lnTo>
                  <a:pt x="425843" y="1536700"/>
                </a:lnTo>
                <a:lnTo>
                  <a:pt x="456374" y="1587500"/>
                </a:lnTo>
                <a:lnTo>
                  <a:pt x="485673" y="1622907"/>
                </a:lnTo>
                <a:lnTo>
                  <a:pt x="467715" y="1587500"/>
                </a:lnTo>
                <a:lnTo>
                  <a:pt x="443141" y="1536700"/>
                </a:lnTo>
                <a:lnTo>
                  <a:pt x="419785" y="1498600"/>
                </a:lnTo>
                <a:lnTo>
                  <a:pt x="397662" y="1447800"/>
                </a:lnTo>
                <a:lnTo>
                  <a:pt x="376809" y="1397000"/>
                </a:lnTo>
                <a:lnTo>
                  <a:pt x="357251" y="1358900"/>
                </a:lnTo>
                <a:lnTo>
                  <a:pt x="338988" y="1308100"/>
                </a:lnTo>
                <a:lnTo>
                  <a:pt x="322072" y="1257300"/>
                </a:lnTo>
                <a:lnTo>
                  <a:pt x="306412" y="1206500"/>
                </a:lnTo>
                <a:lnTo>
                  <a:pt x="291934" y="1155700"/>
                </a:lnTo>
                <a:lnTo>
                  <a:pt x="278650" y="1104900"/>
                </a:lnTo>
                <a:lnTo>
                  <a:pt x="266534" y="1054100"/>
                </a:lnTo>
                <a:lnTo>
                  <a:pt x="255612" y="1003300"/>
                </a:lnTo>
                <a:lnTo>
                  <a:pt x="245872" y="952500"/>
                </a:lnTo>
                <a:lnTo>
                  <a:pt x="237299" y="901700"/>
                </a:lnTo>
                <a:lnTo>
                  <a:pt x="229920" y="850900"/>
                </a:lnTo>
                <a:lnTo>
                  <a:pt x="223710" y="800100"/>
                </a:lnTo>
                <a:lnTo>
                  <a:pt x="218694" y="749300"/>
                </a:lnTo>
                <a:lnTo>
                  <a:pt x="214845" y="698500"/>
                </a:lnTo>
                <a:lnTo>
                  <a:pt x="212178" y="647700"/>
                </a:lnTo>
                <a:lnTo>
                  <a:pt x="210680" y="596900"/>
                </a:lnTo>
                <a:lnTo>
                  <a:pt x="210375" y="546100"/>
                </a:lnTo>
                <a:lnTo>
                  <a:pt x="211226" y="495300"/>
                </a:lnTo>
                <a:lnTo>
                  <a:pt x="213271" y="444500"/>
                </a:lnTo>
                <a:lnTo>
                  <a:pt x="301967" y="393700"/>
                </a:lnTo>
                <a:lnTo>
                  <a:pt x="439191" y="317500"/>
                </a:lnTo>
                <a:lnTo>
                  <a:pt x="485940" y="304800"/>
                </a:lnTo>
                <a:lnTo>
                  <a:pt x="533158" y="279400"/>
                </a:lnTo>
                <a:lnTo>
                  <a:pt x="580796" y="266700"/>
                </a:lnTo>
                <a:lnTo>
                  <a:pt x="628827" y="241300"/>
                </a:lnTo>
                <a:lnTo>
                  <a:pt x="1024318" y="139700"/>
                </a:lnTo>
                <a:lnTo>
                  <a:pt x="1074737" y="139700"/>
                </a:lnTo>
                <a:lnTo>
                  <a:pt x="1125283" y="127000"/>
                </a:lnTo>
                <a:lnTo>
                  <a:pt x="1175918" y="127000"/>
                </a:lnTo>
                <a:lnTo>
                  <a:pt x="1224953" y="114300"/>
                </a:lnTo>
                <a:lnTo>
                  <a:pt x="1372654" y="114300"/>
                </a:lnTo>
                <a:lnTo>
                  <a:pt x="1422006" y="101600"/>
                </a:lnTo>
                <a:lnTo>
                  <a:pt x="1471383" y="101600"/>
                </a:lnTo>
                <a:lnTo>
                  <a:pt x="1520748" y="114300"/>
                </a:lnTo>
                <a:lnTo>
                  <a:pt x="1668653" y="114300"/>
                </a:lnTo>
                <a:lnTo>
                  <a:pt x="1717802" y="127000"/>
                </a:lnTo>
                <a:lnTo>
                  <a:pt x="1766836" y="127000"/>
                </a:lnTo>
                <a:lnTo>
                  <a:pt x="1815731" y="139700"/>
                </a:lnTo>
                <a:lnTo>
                  <a:pt x="1864461" y="139700"/>
                </a:lnTo>
                <a:lnTo>
                  <a:pt x="2245918" y="241300"/>
                </a:lnTo>
                <a:lnTo>
                  <a:pt x="2292210" y="266700"/>
                </a:lnTo>
                <a:lnTo>
                  <a:pt x="2383358" y="292036"/>
                </a:lnTo>
                <a:close/>
              </a:path>
              <a:path w="2394584" h="2540000">
                <a:moveTo>
                  <a:pt x="2394356" y="546100"/>
                </a:moveTo>
                <a:lnTo>
                  <a:pt x="2394166" y="495300"/>
                </a:lnTo>
                <a:lnTo>
                  <a:pt x="2392997" y="444500"/>
                </a:lnTo>
                <a:lnTo>
                  <a:pt x="2390851" y="393700"/>
                </a:lnTo>
                <a:lnTo>
                  <a:pt x="2387714" y="342900"/>
                </a:lnTo>
                <a:lnTo>
                  <a:pt x="2383612" y="292100"/>
                </a:lnTo>
                <a:lnTo>
                  <a:pt x="2383409" y="292061"/>
                </a:lnTo>
                <a:lnTo>
                  <a:pt x="2039442" y="203200"/>
                </a:lnTo>
                <a:lnTo>
                  <a:pt x="1989645" y="203200"/>
                </a:lnTo>
                <a:lnTo>
                  <a:pt x="1889658" y="177800"/>
                </a:lnTo>
                <a:lnTo>
                  <a:pt x="1839468" y="177800"/>
                </a:lnTo>
                <a:lnTo>
                  <a:pt x="1789074" y="165100"/>
                </a:lnTo>
                <a:lnTo>
                  <a:pt x="1738604" y="165100"/>
                </a:lnTo>
                <a:lnTo>
                  <a:pt x="1688084" y="152400"/>
                </a:lnTo>
                <a:lnTo>
                  <a:pt x="1283385" y="152400"/>
                </a:lnTo>
                <a:lnTo>
                  <a:pt x="1232941" y="165100"/>
                </a:lnTo>
                <a:lnTo>
                  <a:pt x="1132319" y="165100"/>
                </a:lnTo>
                <a:lnTo>
                  <a:pt x="1082154" y="177800"/>
                </a:lnTo>
                <a:lnTo>
                  <a:pt x="1032116" y="177800"/>
                </a:lnTo>
                <a:lnTo>
                  <a:pt x="833437" y="228600"/>
                </a:lnTo>
                <a:lnTo>
                  <a:pt x="784212" y="228600"/>
                </a:lnTo>
                <a:lnTo>
                  <a:pt x="686371" y="254000"/>
                </a:lnTo>
                <a:lnTo>
                  <a:pt x="637794" y="279400"/>
                </a:lnTo>
                <a:lnTo>
                  <a:pt x="589559" y="292074"/>
                </a:lnTo>
                <a:lnTo>
                  <a:pt x="493585" y="317500"/>
                </a:lnTo>
                <a:lnTo>
                  <a:pt x="446074" y="342900"/>
                </a:lnTo>
                <a:lnTo>
                  <a:pt x="398856" y="355600"/>
                </a:lnTo>
                <a:lnTo>
                  <a:pt x="351955" y="381000"/>
                </a:lnTo>
                <a:lnTo>
                  <a:pt x="305384" y="393700"/>
                </a:lnTo>
                <a:lnTo>
                  <a:pt x="213283" y="444500"/>
                </a:lnTo>
                <a:lnTo>
                  <a:pt x="306285" y="393700"/>
                </a:lnTo>
                <a:lnTo>
                  <a:pt x="400888" y="368300"/>
                </a:lnTo>
                <a:lnTo>
                  <a:pt x="448741" y="342900"/>
                </a:lnTo>
                <a:lnTo>
                  <a:pt x="594258" y="304800"/>
                </a:lnTo>
                <a:lnTo>
                  <a:pt x="643343" y="279400"/>
                </a:lnTo>
                <a:lnTo>
                  <a:pt x="692708" y="279400"/>
                </a:lnTo>
                <a:lnTo>
                  <a:pt x="892314" y="228600"/>
                </a:lnTo>
                <a:lnTo>
                  <a:pt x="942670" y="228600"/>
                </a:lnTo>
                <a:lnTo>
                  <a:pt x="993165" y="215900"/>
                </a:lnTo>
                <a:lnTo>
                  <a:pt x="1094498" y="215900"/>
                </a:lnTo>
                <a:lnTo>
                  <a:pt x="1145298" y="203200"/>
                </a:lnTo>
                <a:lnTo>
                  <a:pt x="1247013" y="203200"/>
                </a:lnTo>
                <a:lnTo>
                  <a:pt x="1297825" y="215900"/>
                </a:lnTo>
                <a:lnTo>
                  <a:pt x="1399197" y="215900"/>
                </a:lnTo>
                <a:lnTo>
                  <a:pt x="1449730" y="228600"/>
                </a:lnTo>
                <a:lnTo>
                  <a:pt x="1500124" y="228600"/>
                </a:lnTo>
                <a:lnTo>
                  <a:pt x="1600428" y="254000"/>
                </a:lnTo>
                <a:lnTo>
                  <a:pt x="1650301" y="254000"/>
                </a:lnTo>
                <a:lnTo>
                  <a:pt x="1798472" y="292074"/>
                </a:lnTo>
                <a:lnTo>
                  <a:pt x="1847456" y="304800"/>
                </a:lnTo>
                <a:lnTo>
                  <a:pt x="1896059" y="330200"/>
                </a:lnTo>
                <a:lnTo>
                  <a:pt x="1992299" y="355600"/>
                </a:lnTo>
                <a:lnTo>
                  <a:pt x="2039899" y="381000"/>
                </a:lnTo>
                <a:lnTo>
                  <a:pt x="2087130" y="393700"/>
                </a:lnTo>
                <a:lnTo>
                  <a:pt x="2133955" y="419100"/>
                </a:lnTo>
                <a:lnTo>
                  <a:pt x="2180361" y="431800"/>
                </a:lnTo>
                <a:lnTo>
                  <a:pt x="2187168" y="482600"/>
                </a:lnTo>
                <a:lnTo>
                  <a:pt x="2192744" y="533400"/>
                </a:lnTo>
                <a:lnTo>
                  <a:pt x="2197112" y="584200"/>
                </a:lnTo>
                <a:lnTo>
                  <a:pt x="2200275" y="635000"/>
                </a:lnTo>
                <a:lnTo>
                  <a:pt x="2202230" y="685800"/>
                </a:lnTo>
                <a:lnTo>
                  <a:pt x="2202992" y="736600"/>
                </a:lnTo>
                <a:lnTo>
                  <a:pt x="2202561" y="787400"/>
                </a:lnTo>
                <a:lnTo>
                  <a:pt x="2200935" y="838200"/>
                </a:lnTo>
                <a:lnTo>
                  <a:pt x="2198128" y="889000"/>
                </a:lnTo>
                <a:lnTo>
                  <a:pt x="2194141" y="939800"/>
                </a:lnTo>
                <a:lnTo>
                  <a:pt x="2188972" y="990600"/>
                </a:lnTo>
                <a:lnTo>
                  <a:pt x="2182634" y="1041400"/>
                </a:lnTo>
                <a:lnTo>
                  <a:pt x="2175141" y="1079500"/>
                </a:lnTo>
                <a:lnTo>
                  <a:pt x="2166467" y="1130300"/>
                </a:lnTo>
                <a:lnTo>
                  <a:pt x="2156650" y="1181100"/>
                </a:lnTo>
                <a:lnTo>
                  <a:pt x="2145665" y="1231900"/>
                </a:lnTo>
                <a:lnTo>
                  <a:pt x="2133536" y="1282700"/>
                </a:lnTo>
                <a:lnTo>
                  <a:pt x="2120265" y="1333500"/>
                </a:lnTo>
                <a:lnTo>
                  <a:pt x="2105850" y="1384300"/>
                </a:lnTo>
                <a:lnTo>
                  <a:pt x="2090305" y="1422400"/>
                </a:lnTo>
                <a:lnTo>
                  <a:pt x="2073617" y="1473200"/>
                </a:lnTo>
                <a:lnTo>
                  <a:pt x="2055812" y="1524000"/>
                </a:lnTo>
                <a:lnTo>
                  <a:pt x="2036876" y="1562100"/>
                </a:lnTo>
                <a:lnTo>
                  <a:pt x="2016823" y="1612900"/>
                </a:lnTo>
                <a:lnTo>
                  <a:pt x="1995665" y="1663700"/>
                </a:lnTo>
                <a:lnTo>
                  <a:pt x="1973376" y="1701800"/>
                </a:lnTo>
                <a:lnTo>
                  <a:pt x="1950986" y="1752600"/>
                </a:lnTo>
                <a:lnTo>
                  <a:pt x="1927479" y="1790700"/>
                </a:lnTo>
                <a:lnTo>
                  <a:pt x="1902904" y="1828800"/>
                </a:lnTo>
                <a:lnTo>
                  <a:pt x="1877301" y="1879600"/>
                </a:lnTo>
                <a:lnTo>
                  <a:pt x="1850682" y="1917700"/>
                </a:lnTo>
                <a:lnTo>
                  <a:pt x="1823085" y="1955800"/>
                </a:lnTo>
                <a:lnTo>
                  <a:pt x="1794548" y="1993900"/>
                </a:lnTo>
                <a:lnTo>
                  <a:pt x="1765109" y="2032000"/>
                </a:lnTo>
                <a:lnTo>
                  <a:pt x="1734769" y="2070100"/>
                </a:lnTo>
                <a:lnTo>
                  <a:pt x="1703590" y="2108200"/>
                </a:lnTo>
                <a:lnTo>
                  <a:pt x="1671599" y="2146300"/>
                </a:lnTo>
                <a:lnTo>
                  <a:pt x="1637284" y="2184400"/>
                </a:lnTo>
                <a:lnTo>
                  <a:pt x="1602066" y="2222500"/>
                </a:lnTo>
                <a:lnTo>
                  <a:pt x="1565960" y="2260600"/>
                </a:lnTo>
                <a:lnTo>
                  <a:pt x="1528978" y="2298700"/>
                </a:lnTo>
                <a:lnTo>
                  <a:pt x="1491145" y="2336800"/>
                </a:lnTo>
                <a:lnTo>
                  <a:pt x="1452486" y="2362200"/>
                </a:lnTo>
                <a:lnTo>
                  <a:pt x="1413014" y="2400300"/>
                </a:lnTo>
                <a:lnTo>
                  <a:pt x="1372755" y="2425700"/>
                </a:lnTo>
                <a:lnTo>
                  <a:pt x="1331734" y="2463800"/>
                </a:lnTo>
                <a:lnTo>
                  <a:pt x="1289977" y="2489200"/>
                </a:lnTo>
                <a:lnTo>
                  <a:pt x="1204290" y="2540000"/>
                </a:lnTo>
                <a:lnTo>
                  <a:pt x="1236294" y="2527300"/>
                </a:lnTo>
                <a:lnTo>
                  <a:pt x="1260119" y="2514600"/>
                </a:lnTo>
                <a:lnTo>
                  <a:pt x="1280617" y="2501900"/>
                </a:lnTo>
                <a:lnTo>
                  <a:pt x="1316342" y="2476500"/>
                </a:lnTo>
                <a:lnTo>
                  <a:pt x="1407172" y="2425700"/>
                </a:lnTo>
                <a:lnTo>
                  <a:pt x="1451584" y="2387600"/>
                </a:lnTo>
                <a:lnTo>
                  <a:pt x="1495285" y="2362200"/>
                </a:lnTo>
                <a:lnTo>
                  <a:pt x="1538236" y="2324100"/>
                </a:lnTo>
                <a:lnTo>
                  <a:pt x="1580413" y="2298700"/>
                </a:lnTo>
                <a:lnTo>
                  <a:pt x="1618945" y="2260600"/>
                </a:lnTo>
                <a:lnTo>
                  <a:pt x="1656562" y="2235200"/>
                </a:lnTo>
                <a:lnTo>
                  <a:pt x="1693252" y="2197100"/>
                </a:lnTo>
                <a:lnTo>
                  <a:pt x="1729041" y="2159000"/>
                </a:lnTo>
                <a:lnTo>
                  <a:pt x="1763903" y="2133600"/>
                </a:lnTo>
                <a:lnTo>
                  <a:pt x="1797837" y="2095500"/>
                </a:lnTo>
                <a:lnTo>
                  <a:pt x="1830870" y="2057400"/>
                </a:lnTo>
                <a:lnTo>
                  <a:pt x="1862963" y="2019300"/>
                </a:lnTo>
                <a:lnTo>
                  <a:pt x="1894141" y="1981200"/>
                </a:lnTo>
                <a:lnTo>
                  <a:pt x="1924380" y="1943100"/>
                </a:lnTo>
                <a:lnTo>
                  <a:pt x="1953704" y="1905000"/>
                </a:lnTo>
                <a:lnTo>
                  <a:pt x="1982089" y="1866900"/>
                </a:lnTo>
                <a:lnTo>
                  <a:pt x="2009546" y="1828800"/>
                </a:lnTo>
                <a:lnTo>
                  <a:pt x="2036076" y="1790700"/>
                </a:lnTo>
                <a:lnTo>
                  <a:pt x="2061667" y="1739900"/>
                </a:lnTo>
                <a:lnTo>
                  <a:pt x="2086330" y="1701800"/>
                </a:lnTo>
                <a:lnTo>
                  <a:pt x="2110054" y="1663700"/>
                </a:lnTo>
                <a:lnTo>
                  <a:pt x="2132838" y="1625600"/>
                </a:lnTo>
                <a:lnTo>
                  <a:pt x="2154682" y="1574800"/>
                </a:lnTo>
                <a:lnTo>
                  <a:pt x="2175573" y="1536700"/>
                </a:lnTo>
                <a:lnTo>
                  <a:pt x="2195538" y="1485900"/>
                </a:lnTo>
                <a:lnTo>
                  <a:pt x="2214549" y="1447800"/>
                </a:lnTo>
                <a:lnTo>
                  <a:pt x="2232622" y="1397000"/>
                </a:lnTo>
                <a:lnTo>
                  <a:pt x="2249741" y="1358900"/>
                </a:lnTo>
                <a:lnTo>
                  <a:pt x="2265908" y="1308100"/>
                </a:lnTo>
                <a:lnTo>
                  <a:pt x="2281136" y="1257300"/>
                </a:lnTo>
                <a:lnTo>
                  <a:pt x="2295398" y="1219200"/>
                </a:lnTo>
                <a:lnTo>
                  <a:pt x="2308720" y="1168400"/>
                </a:lnTo>
                <a:lnTo>
                  <a:pt x="2321077" y="1117600"/>
                </a:lnTo>
                <a:lnTo>
                  <a:pt x="2332482" y="1079500"/>
                </a:lnTo>
                <a:lnTo>
                  <a:pt x="2342934" y="1028700"/>
                </a:lnTo>
                <a:lnTo>
                  <a:pt x="2352421" y="977900"/>
                </a:lnTo>
                <a:lnTo>
                  <a:pt x="2360942" y="927100"/>
                </a:lnTo>
                <a:lnTo>
                  <a:pt x="2368499" y="889000"/>
                </a:lnTo>
                <a:lnTo>
                  <a:pt x="2375103" y="838200"/>
                </a:lnTo>
                <a:lnTo>
                  <a:pt x="2380729" y="787400"/>
                </a:lnTo>
                <a:lnTo>
                  <a:pt x="2385403" y="736600"/>
                </a:lnTo>
                <a:lnTo>
                  <a:pt x="2389098" y="685800"/>
                </a:lnTo>
                <a:lnTo>
                  <a:pt x="2391816" y="635000"/>
                </a:lnTo>
                <a:lnTo>
                  <a:pt x="2393581" y="596900"/>
                </a:lnTo>
                <a:lnTo>
                  <a:pt x="2394356" y="546100"/>
                </a:lnTo>
                <a:close/>
              </a:path>
            </a:pathLst>
          </a:custGeom>
          <a:solidFill>
            <a:srgbClr val="62F1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 txBox="1"/>
          <p:nvPr/>
        </p:nvSpPr>
        <p:spPr>
          <a:xfrm>
            <a:off x="17889343" y="8851665"/>
            <a:ext cx="20002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25" b="1">
                <a:solidFill>
                  <a:srgbClr val="FFFFFF"/>
                </a:solidFill>
                <a:latin typeface="Courier New"/>
                <a:cs typeface="Courier New"/>
              </a:rPr>
              <a:t>01</a:t>
            </a:r>
            <a:endParaRPr sz="1200">
              <a:latin typeface="Courier New"/>
              <a:cs typeface="Courier New"/>
            </a:endParaRPr>
          </a:p>
        </p:txBody>
      </p:sp>
      <p:sp>
        <p:nvSpPr>
          <p:cNvPr id="6" name="object 6" descr=""/>
          <p:cNvSpPr/>
          <p:nvPr/>
        </p:nvSpPr>
        <p:spPr>
          <a:xfrm>
            <a:off x="6689252" y="4888329"/>
            <a:ext cx="623570" cy="1339215"/>
          </a:xfrm>
          <a:custGeom>
            <a:avLst/>
            <a:gdLst/>
            <a:ahLst/>
            <a:cxnLst/>
            <a:rect l="l" t="t" r="r" b="b"/>
            <a:pathLst>
              <a:path w="623570" h="1339214">
                <a:moveTo>
                  <a:pt x="309583" y="0"/>
                </a:moveTo>
                <a:lnTo>
                  <a:pt x="369838" y="3361"/>
                </a:lnTo>
                <a:lnTo>
                  <a:pt x="423592" y="13447"/>
                </a:lnTo>
                <a:lnTo>
                  <a:pt x="470847" y="30257"/>
                </a:lnTo>
                <a:lnTo>
                  <a:pt x="511602" y="53791"/>
                </a:lnTo>
                <a:lnTo>
                  <a:pt x="545857" y="84049"/>
                </a:lnTo>
                <a:lnTo>
                  <a:pt x="573761" y="120807"/>
                </a:lnTo>
                <a:lnTo>
                  <a:pt x="595465" y="163841"/>
                </a:lnTo>
                <a:lnTo>
                  <a:pt x="610967" y="213150"/>
                </a:lnTo>
                <a:lnTo>
                  <a:pt x="620269" y="268735"/>
                </a:lnTo>
                <a:lnTo>
                  <a:pt x="623369" y="330596"/>
                </a:lnTo>
                <a:lnTo>
                  <a:pt x="623369" y="504766"/>
                </a:lnTo>
                <a:lnTo>
                  <a:pt x="620269" y="566645"/>
                </a:lnTo>
                <a:lnTo>
                  <a:pt x="610967" y="622286"/>
                </a:lnTo>
                <a:lnTo>
                  <a:pt x="595465" y="671689"/>
                </a:lnTo>
                <a:lnTo>
                  <a:pt x="573761" y="714853"/>
                </a:lnTo>
                <a:lnTo>
                  <a:pt x="545857" y="751779"/>
                </a:lnTo>
                <a:lnTo>
                  <a:pt x="511602" y="782037"/>
                </a:lnTo>
                <a:lnTo>
                  <a:pt x="470847" y="805571"/>
                </a:lnTo>
                <a:lnTo>
                  <a:pt x="423592" y="822381"/>
                </a:lnTo>
                <a:lnTo>
                  <a:pt x="369838" y="832467"/>
                </a:lnTo>
                <a:lnTo>
                  <a:pt x="309583" y="835829"/>
                </a:lnTo>
                <a:lnTo>
                  <a:pt x="210124" y="835829"/>
                </a:lnTo>
                <a:lnTo>
                  <a:pt x="210124" y="1338727"/>
                </a:lnTo>
                <a:lnTo>
                  <a:pt x="0" y="1338727"/>
                </a:lnTo>
                <a:lnTo>
                  <a:pt x="0" y="0"/>
                </a:lnTo>
                <a:lnTo>
                  <a:pt x="309583" y="0"/>
                </a:lnTo>
                <a:close/>
              </a:path>
              <a:path w="623570" h="1339214">
                <a:moveTo>
                  <a:pt x="210124" y="190979"/>
                </a:moveTo>
                <a:lnTo>
                  <a:pt x="210124" y="644382"/>
                </a:lnTo>
                <a:lnTo>
                  <a:pt x="309583" y="644382"/>
                </a:lnTo>
                <a:lnTo>
                  <a:pt x="353709" y="637728"/>
                </a:lnTo>
                <a:lnTo>
                  <a:pt x="386162" y="617766"/>
                </a:lnTo>
                <a:lnTo>
                  <a:pt x="406474" y="579360"/>
                </a:lnTo>
                <a:lnTo>
                  <a:pt x="413245" y="518307"/>
                </a:lnTo>
                <a:lnTo>
                  <a:pt x="413245" y="317521"/>
                </a:lnTo>
                <a:lnTo>
                  <a:pt x="406474" y="256235"/>
                </a:lnTo>
                <a:lnTo>
                  <a:pt x="386162" y="218062"/>
                </a:lnTo>
                <a:lnTo>
                  <a:pt x="353709" y="197750"/>
                </a:lnTo>
                <a:lnTo>
                  <a:pt x="309583" y="190979"/>
                </a:lnTo>
                <a:lnTo>
                  <a:pt x="210124" y="190979"/>
                </a:lnTo>
                <a:close/>
              </a:path>
            </a:pathLst>
          </a:custGeom>
          <a:ln w="15540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graphicFrame>
        <p:nvGraphicFramePr>
          <p:cNvPr id="7" name="object 7" descr=""/>
          <p:cNvGraphicFramePr>
            <a:graphicFrameLocks noGrp="1"/>
          </p:cNvGraphicFramePr>
          <p:nvPr/>
        </p:nvGraphicFramePr>
        <p:xfrm>
          <a:off x="7402522" y="4880559"/>
          <a:ext cx="755650" cy="13373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0185"/>
                <a:gridCol w="239395"/>
                <a:gridCol w="214629"/>
              </a:tblGrid>
              <a:tr h="5734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62F1F9"/>
                      </a:solidFill>
                      <a:prstDash val="solid"/>
                    </a:lnL>
                    <a:lnR w="19050">
                      <a:solidFill>
                        <a:srgbClr val="62F1F9"/>
                      </a:solidFill>
                      <a:prstDash val="solid"/>
                    </a:lnR>
                    <a:lnT w="19050">
                      <a:solidFill>
                        <a:srgbClr val="62F1F9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62F1F9"/>
                      </a:solidFill>
                      <a:prstDash val="solid"/>
                    </a:lnL>
                    <a:lnR w="19050">
                      <a:solidFill>
                        <a:srgbClr val="62F1F9"/>
                      </a:solidFill>
                      <a:prstDash val="solid"/>
                    </a:lnR>
                    <a:lnT w="19050">
                      <a:solidFill>
                        <a:srgbClr val="62F1F9"/>
                      </a:solidFill>
                      <a:prstDash val="solid"/>
                    </a:lnT>
                    <a:lnB w="19050">
                      <a:solidFill>
                        <a:srgbClr val="62F1F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62F1F9"/>
                      </a:solidFill>
                      <a:prstDash val="solid"/>
                    </a:lnL>
                    <a:lnR w="19050">
                      <a:solidFill>
                        <a:srgbClr val="62F1F9"/>
                      </a:solidFill>
                      <a:prstDash val="solid"/>
                    </a:lnR>
                    <a:lnT w="19050">
                      <a:solidFill>
                        <a:srgbClr val="62F1F9"/>
                      </a:solidFill>
                      <a:prstDash val="solid"/>
                    </a:lnT>
                  </a:tcPr>
                </a:tc>
              </a:tr>
              <a:tr h="190500"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62F1F9"/>
                      </a:solidFill>
                      <a:prstDash val="solid"/>
                    </a:lnL>
                    <a:lnR w="19050">
                      <a:solidFill>
                        <a:srgbClr val="62F1F9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5734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62F1F9"/>
                      </a:solidFill>
                      <a:prstDash val="solid"/>
                    </a:lnL>
                    <a:lnR w="19050">
                      <a:solidFill>
                        <a:srgbClr val="62F1F9"/>
                      </a:solidFill>
                      <a:prstDash val="solid"/>
                    </a:lnR>
                    <a:lnB w="19050">
                      <a:solidFill>
                        <a:srgbClr val="62F1F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62F1F9"/>
                      </a:solidFill>
                      <a:prstDash val="solid"/>
                    </a:lnL>
                    <a:lnR w="19050">
                      <a:solidFill>
                        <a:srgbClr val="62F1F9"/>
                      </a:solidFill>
                      <a:prstDash val="solid"/>
                    </a:lnR>
                    <a:lnT w="19050">
                      <a:solidFill>
                        <a:srgbClr val="62F1F9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62F1F9"/>
                      </a:solidFill>
                      <a:prstDash val="solid"/>
                    </a:lnL>
                    <a:lnR w="19050">
                      <a:solidFill>
                        <a:srgbClr val="62F1F9"/>
                      </a:solidFill>
                      <a:prstDash val="solid"/>
                    </a:lnR>
                    <a:lnB w="19050">
                      <a:solidFill>
                        <a:srgbClr val="62F1F9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8" name="object 8" descr=""/>
          <p:cNvSpPr/>
          <p:nvPr/>
        </p:nvSpPr>
        <p:spPr>
          <a:xfrm>
            <a:off x="8226960" y="4888329"/>
            <a:ext cx="210185" cy="1339215"/>
          </a:xfrm>
          <a:custGeom>
            <a:avLst/>
            <a:gdLst/>
            <a:ahLst/>
            <a:cxnLst/>
            <a:rect l="l" t="t" r="r" b="b"/>
            <a:pathLst>
              <a:path w="210184" h="1339214">
                <a:moveTo>
                  <a:pt x="0" y="0"/>
                </a:moveTo>
                <a:lnTo>
                  <a:pt x="210124" y="0"/>
                </a:lnTo>
                <a:lnTo>
                  <a:pt x="210124" y="1338727"/>
                </a:lnTo>
                <a:lnTo>
                  <a:pt x="0" y="1338727"/>
                </a:lnTo>
                <a:lnTo>
                  <a:pt x="0" y="0"/>
                </a:lnTo>
                <a:close/>
              </a:path>
            </a:pathLst>
          </a:custGeom>
          <a:ln w="15540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9" name="object 9" descr=""/>
          <p:cNvSpPr/>
          <p:nvPr/>
        </p:nvSpPr>
        <p:spPr>
          <a:xfrm>
            <a:off x="8557662" y="4872920"/>
            <a:ext cx="628015" cy="1369695"/>
          </a:xfrm>
          <a:custGeom>
            <a:avLst/>
            <a:gdLst/>
            <a:ahLst/>
            <a:cxnLst/>
            <a:rect l="l" t="t" r="r" b="b"/>
            <a:pathLst>
              <a:path w="628015" h="1369695">
                <a:moveTo>
                  <a:pt x="5603" y="336666"/>
                </a:moveTo>
                <a:lnTo>
                  <a:pt x="8703" y="274693"/>
                </a:lnTo>
                <a:lnTo>
                  <a:pt x="18005" y="218772"/>
                </a:lnTo>
                <a:lnTo>
                  <a:pt x="33507" y="168902"/>
                </a:lnTo>
                <a:lnTo>
                  <a:pt x="55211" y="125084"/>
                </a:lnTo>
                <a:lnTo>
                  <a:pt x="83116" y="87318"/>
                </a:lnTo>
                <a:lnTo>
                  <a:pt x="117221" y="55883"/>
                </a:lnTo>
                <a:lnTo>
                  <a:pt x="157528" y="31434"/>
                </a:lnTo>
                <a:lnTo>
                  <a:pt x="204035" y="13970"/>
                </a:lnTo>
                <a:lnTo>
                  <a:pt x="256744" y="3492"/>
                </a:lnTo>
                <a:lnTo>
                  <a:pt x="315654" y="0"/>
                </a:lnTo>
                <a:lnTo>
                  <a:pt x="374563" y="3492"/>
                </a:lnTo>
                <a:lnTo>
                  <a:pt x="427272" y="13970"/>
                </a:lnTo>
                <a:lnTo>
                  <a:pt x="473779" y="31434"/>
                </a:lnTo>
                <a:lnTo>
                  <a:pt x="514086" y="55883"/>
                </a:lnTo>
                <a:lnTo>
                  <a:pt x="548192" y="87318"/>
                </a:lnTo>
                <a:lnTo>
                  <a:pt x="576096" y="125084"/>
                </a:lnTo>
                <a:lnTo>
                  <a:pt x="597800" y="168902"/>
                </a:lnTo>
                <a:lnTo>
                  <a:pt x="613302" y="218772"/>
                </a:lnTo>
                <a:lnTo>
                  <a:pt x="622604" y="274693"/>
                </a:lnTo>
                <a:lnTo>
                  <a:pt x="625704" y="336666"/>
                </a:lnTo>
                <a:lnTo>
                  <a:pt x="625704" y="388497"/>
                </a:lnTo>
                <a:lnTo>
                  <a:pt x="426786" y="388497"/>
                </a:lnTo>
                <a:lnTo>
                  <a:pt x="426786" y="323124"/>
                </a:lnTo>
                <a:lnTo>
                  <a:pt x="425035" y="289621"/>
                </a:lnTo>
                <a:lnTo>
                  <a:pt x="411027" y="238724"/>
                </a:lnTo>
                <a:lnTo>
                  <a:pt x="383594" y="208256"/>
                </a:lnTo>
                <a:lnTo>
                  <a:pt x="344837" y="193314"/>
                </a:lnTo>
                <a:lnTo>
                  <a:pt x="321257" y="191446"/>
                </a:lnTo>
                <a:lnTo>
                  <a:pt x="297851" y="193314"/>
                </a:lnTo>
                <a:lnTo>
                  <a:pt x="259095" y="208256"/>
                </a:lnTo>
                <a:lnTo>
                  <a:pt x="231691" y="238724"/>
                </a:lnTo>
                <a:lnTo>
                  <a:pt x="217917" y="289621"/>
                </a:lnTo>
                <a:lnTo>
                  <a:pt x="216195" y="323124"/>
                </a:lnTo>
                <a:lnTo>
                  <a:pt x="218092" y="356657"/>
                </a:lnTo>
                <a:lnTo>
                  <a:pt x="233267" y="417593"/>
                </a:lnTo>
                <a:lnTo>
                  <a:pt x="262889" y="470825"/>
                </a:lnTo>
                <a:lnTo>
                  <a:pt x="301178" y="520554"/>
                </a:lnTo>
                <a:lnTo>
                  <a:pt x="346618" y="567803"/>
                </a:lnTo>
                <a:lnTo>
                  <a:pt x="395880" y="614497"/>
                </a:lnTo>
                <a:lnTo>
                  <a:pt x="421650" y="637844"/>
                </a:lnTo>
                <a:lnTo>
                  <a:pt x="447594" y="661746"/>
                </a:lnTo>
                <a:lnTo>
                  <a:pt x="496857" y="712877"/>
                </a:lnTo>
                <a:lnTo>
                  <a:pt x="542296" y="768851"/>
                </a:lnTo>
                <a:lnTo>
                  <a:pt x="580586" y="832122"/>
                </a:lnTo>
                <a:lnTo>
                  <a:pt x="596753" y="866647"/>
                </a:lnTo>
                <a:lnTo>
                  <a:pt x="610236" y="903477"/>
                </a:lnTo>
                <a:lnTo>
                  <a:pt x="619867" y="943459"/>
                </a:lnTo>
                <a:lnTo>
                  <a:pt x="625646" y="986593"/>
                </a:lnTo>
                <a:lnTo>
                  <a:pt x="627572" y="1032879"/>
                </a:lnTo>
                <a:lnTo>
                  <a:pt x="624396" y="1094870"/>
                </a:lnTo>
                <a:lnTo>
                  <a:pt x="614871" y="1150847"/>
                </a:lnTo>
                <a:lnTo>
                  <a:pt x="598995" y="1200810"/>
                </a:lnTo>
                <a:lnTo>
                  <a:pt x="576768" y="1244759"/>
                </a:lnTo>
                <a:lnTo>
                  <a:pt x="548192" y="1282694"/>
                </a:lnTo>
                <a:lnTo>
                  <a:pt x="513414" y="1313960"/>
                </a:lnTo>
                <a:lnTo>
                  <a:pt x="472584" y="1338278"/>
                </a:lnTo>
                <a:lnTo>
                  <a:pt x="425703" y="1355649"/>
                </a:lnTo>
                <a:lnTo>
                  <a:pt x="372770" y="1366071"/>
                </a:lnTo>
                <a:lnTo>
                  <a:pt x="313786" y="1369545"/>
                </a:lnTo>
                <a:lnTo>
                  <a:pt x="254801" y="1366071"/>
                </a:lnTo>
                <a:lnTo>
                  <a:pt x="201869" y="1355649"/>
                </a:lnTo>
                <a:lnTo>
                  <a:pt x="154988" y="1338278"/>
                </a:lnTo>
                <a:lnTo>
                  <a:pt x="114158" y="1313960"/>
                </a:lnTo>
                <a:lnTo>
                  <a:pt x="79380" y="1282694"/>
                </a:lnTo>
                <a:lnTo>
                  <a:pt x="50803" y="1244759"/>
                </a:lnTo>
                <a:lnTo>
                  <a:pt x="28576" y="1200810"/>
                </a:lnTo>
                <a:lnTo>
                  <a:pt x="12700" y="1150847"/>
                </a:lnTo>
                <a:lnTo>
                  <a:pt x="3175" y="1094870"/>
                </a:lnTo>
                <a:lnTo>
                  <a:pt x="0" y="1032879"/>
                </a:lnTo>
                <a:lnTo>
                  <a:pt x="0" y="940891"/>
                </a:lnTo>
                <a:lnTo>
                  <a:pt x="198918" y="940891"/>
                </a:lnTo>
                <a:lnTo>
                  <a:pt x="198918" y="1046420"/>
                </a:lnTo>
                <a:lnTo>
                  <a:pt x="200756" y="1079894"/>
                </a:lnTo>
                <a:lnTo>
                  <a:pt x="215465" y="1130558"/>
                </a:lnTo>
                <a:lnTo>
                  <a:pt x="244532" y="1160208"/>
                </a:lnTo>
                <a:lnTo>
                  <a:pt x="284456" y="1174450"/>
                </a:lnTo>
                <a:lnTo>
                  <a:pt x="308183" y="1176230"/>
                </a:lnTo>
                <a:lnTo>
                  <a:pt x="331676" y="1174450"/>
                </a:lnTo>
                <a:lnTo>
                  <a:pt x="371132" y="1160208"/>
                </a:lnTo>
                <a:lnTo>
                  <a:pt x="400170" y="1130558"/>
                </a:lnTo>
                <a:lnTo>
                  <a:pt x="415113" y="1079894"/>
                </a:lnTo>
                <a:lnTo>
                  <a:pt x="416980" y="1046420"/>
                </a:lnTo>
                <a:lnTo>
                  <a:pt x="415054" y="1012917"/>
                </a:lnTo>
                <a:lnTo>
                  <a:pt x="399645" y="952214"/>
                </a:lnTo>
                <a:lnTo>
                  <a:pt x="369994" y="899012"/>
                </a:lnTo>
                <a:lnTo>
                  <a:pt x="331705" y="849282"/>
                </a:lnTo>
                <a:lnTo>
                  <a:pt x="286265" y="802004"/>
                </a:lnTo>
                <a:lnTo>
                  <a:pt x="237003" y="755077"/>
                </a:lnTo>
                <a:lnTo>
                  <a:pt x="211058" y="731700"/>
                </a:lnTo>
                <a:lnTo>
                  <a:pt x="185318" y="707623"/>
                </a:lnTo>
                <a:lnTo>
                  <a:pt x="136289" y="656493"/>
                </a:lnTo>
                <a:lnTo>
                  <a:pt x="91054" y="600722"/>
                </a:lnTo>
                <a:lnTo>
                  <a:pt x="52764" y="537685"/>
                </a:lnTo>
                <a:lnTo>
                  <a:pt x="22938" y="466330"/>
                </a:lnTo>
                <a:lnTo>
                  <a:pt x="13308" y="426202"/>
                </a:lnTo>
                <a:lnTo>
                  <a:pt x="7529" y="382981"/>
                </a:lnTo>
                <a:lnTo>
                  <a:pt x="5603" y="336666"/>
                </a:lnTo>
                <a:close/>
              </a:path>
            </a:pathLst>
          </a:custGeom>
          <a:ln w="15540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graphicFrame>
        <p:nvGraphicFramePr>
          <p:cNvPr id="10" name="object 10" descr=""/>
          <p:cNvGraphicFramePr>
            <a:graphicFrameLocks noGrp="1"/>
          </p:cNvGraphicFramePr>
          <p:nvPr/>
        </p:nvGraphicFramePr>
        <p:xfrm>
          <a:off x="9297880" y="4880559"/>
          <a:ext cx="755650" cy="13373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0185"/>
                <a:gridCol w="239395"/>
                <a:gridCol w="214629"/>
              </a:tblGrid>
              <a:tr h="5734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62F1F9"/>
                      </a:solidFill>
                      <a:prstDash val="solid"/>
                    </a:lnL>
                    <a:lnR w="19050">
                      <a:solidFill>
                        <a:srgbClr val="62F1F9"/>
                      </a:solidFill>
                      <a:prstDash val="solid"/>
                    </a:lnR>
                    <a:lnT w="19050">
                      <a:solidFill>
                        <a:srgbClr val="62F1F9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62F1F9"/>
                      </a:solidFill>
                      <a:prstDash val="solid"/>
                    </a:lnL>
                    <a:lnR w="19050">
                      <a:solidFill>
                        <a:srgbClr val="62F1F9"/>
                      </a:solidFill>
                      <a:prstDash val="solid"/>
                    </a:lnR>
                    <a:lnT w="19050">
                      <a:solidFill>
                        <a:srgbClr val="62F1F9"/>
                      </a:solidFill>
                      <a:prstDash val="solid"/>
                    </a:lnT>
                    <a:lnB w="19050">
                      <a:solidFill>
                        <a:srgbClr val="62F1F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62F1F9"/>
                      </a:solidFill>
                      <a:prstDash val="solid"/>
                    </a:lnL>
                    <a:lnR w="19050">
                      <a:solidFill>
                        <a:srgbClr val="62F1F9"/>
                      </a:solidFill>
                      <a:prstDash val="solid"/>
                    </a:lnR>
                    <a:lnT w="19050">
                      <a:solidFill>
                        <a:srgbClr val="62F1F9"/>
                      </a:solidFill>
                      <a:prstDash val="solid"/>
                    </a:lnT>
                  </a:tcPr>
                </a:tc>
              </a:tr>
              <a:tr h="190500"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62F1F9"/>
                      </a:solidFill>
                      <a:prstDash val="solid"/>
                    </a:lnL>
                    <a:lnR w="19050">
                      <a:solidFill>
                        <a:srgbClr val="62F1F9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5734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62F1F9"/>
                      </a:solidFill>
                      <a:prstDash val="solid"/>
                    </a:lnL>
                    <a:lnR w="19050">
                      <a:solidFill>
                        <a:srgbClr val="62F1F9"/>
                      </a:solidFill>
                      <a:prstDash val="solid"/>
                    </a:lnR>
                    <a:lnB w="19050">
                      <a:solidFill>
                        <a:srgbClr val="62F1F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62F1F9"/>
                      </a:solidFill>
                      <a:prstDash val="solid"/>
                    </a:lnL>
                    <a:lnR w="19050">
                      <a:solidFill>
                        <a:srgbClr val="62F1F9"/>
                      </a:solidFill>
                      <a:prstDash val="solid"/>
                    </a:lnR>
                    <a:lnT w="19050">
                      <a:solidFill>
                        <a:srgbClr val="62F1F9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9050">
                      <a:solidFill>
                        <a:srgbClr val="62F1F9"/>
                      </a:solidFill>
                      <a:prstDash val="solid"/>
                    </a:lnL>
                    <a:lnR w="19050">
                      <a:solidFill>
                        <a:srgbClr val="62F1F9"/>
                      </a:solidFill>
                      <a:prstDash val="solid"/>
                    </a:lnR>
                    <a:lnB w="19050">
                      <a:solidFill>
                        <a:srgbClr val="62F1F9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11" name="object 11" descr=""/>
          <p:cNvSpPr/>
          <p:nvPr/>
        </p:nvSpPr>
        <p:spPr>
          <a:xfrm>
            <a:off x="10122318" y="4888329"/>
            <a:ext cx="210185" cy="1339215"/>
          </a:xfrm>
          <a:custGeom>
            <a:avLst/>
            <a:gdLst/>
            <a:ahLst/>
            <a:cxnLst/>
            <a:rect l="l" t="t" r="r" b="b"/>
            <a:pathLst>
              <a:path w="210184" h="1339214">
                <a:moveTo>
                  <a:pt x="0" y="0"/>
                </a:moveTo>
                <a:lnTo>
                  <a:pt x="210124" y="0"/>
                </a:lnTo>
                <a:lnTo>
                  <a:pt x="210124" y="1338727"/>
                </a:lnTo>
                <a:lnTo>
                  <a:pt x="0" y="1338727"/>
                </a:lnTo>
                <a:lnTo>
                  <a:pt x="0" y="0"/>
                </a:lnTo>
                <a:close/>
              </a:path>
            </a:pathLst>
          </a:custGeom>
          <a:ln w="15540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" name="object 12" descr=""/>
          <p:cNvSpPr/>
          <p:nvPr/>
        </p:nvSpPr>
        <p:spPr>
          <a:xfrm>
            <a:off x="10483838" y="4888329"/>
            <a:ext cx="667385" cy="1339215"/>
          </a:xfrm>
          <a:custGeom>
            <a:avLst/>
            <a:gdLst/>
            <a:ahLst/>
            <a:cxnLst/>
            <a:rect l="l" t="t" r="r" b="b"/>
            <a:pathLst>
              <a:path w="667384" h="1339214">
                <a:moveTo>
                  <a:pt x="189112" y="368885"/>
                </a:moveTo>
                <a:lnTo>
                  <a:pt x="189112" y="1338727"/>
                </a:lnTo>
                <a:lnTo>
                  <a:pt x="0" y="1338727"/>
                </a:lnTo>
                <a:lnTo>
                  <a:pt x="0" y="0"/>
                </a:lnTo>
                <a:lnTo>
                  <a:pt x="263823" y="0"/>
                </a:lnTo>
                <a:lnTo>
                  <a:pt x="480017" y="801275"/>
                </a:lnTo>
                <a:lnTo>
                  <a:pt x="480017" y="0"/>
                </a:lnTo>
                <a:lnTo>
                  <a:pt x="667262" y="0"/>
                </a:lnTo>
                <a:lnTo>
                  <a:pt x="667262" y="1338727"/>
                </a:lnTo>
                <a:lnTo>
                  <a:pt x="451067" y="1338727"/>
                </a:lnTo>
                <a:lnTo>
                  <a:pt x="189112" y="368885"/>
                </a:lnTo>
                <a:close/>
              </a:path>
            </a:pathLst>
          </a:custGeom>
          <a:ln w="15540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 descr=""/>
          <p:cNvSpPr/>
          <p:nvPr/>
        </p:nvSpPr>
        <p:spPr>
          <a:xfrm>
            <a:off x="11285097" y="4872920"/>
            <a:ext cx="627380" cy="1369695"/>
          </a:xfrm>
          <a:custGeom>
            <a:avLst/>
            <a:gdLst/>
            <a:ahLst/>
            <a:cxnLst/>
            <a:rect l="l" t="t" r="r" b="b"/>
            <a:pathLst>
              <a:path w="627379" h="1369695">
                <a:moveTo>
                  <a:pt x="332931" y="608427"/>
                </a:moveTo>
                <a:lnTo>
                  <a:pt x="627105" y="608427"/>
                </a:lnTo>
                <a:lnTo>
                  <a:pt x="627105" y="1032879"/>
                </a:lnTo>
                <a:lnTo>
                  <a:pt x="623930" y="1094870"/>
                </a:lnTo>
                <a:lnTo>
                  <a:pt x="614404" y="1150847"/>
                </a:lnTo>
                <a:lnTo>
                  <a:pt x="598528" y="1200810"/>
                </a:lnTo>
                <a:lnTo>
                  <a:pt x="576302" y="1244759"/>
                </a:lnTo>
                <a:lnTo>
                  <a:pt x="547725" y="1282694"/>
                </a:lnTo>
                <a:lnTo>
                  <a:pt x="512966" y="1313960"/>
                </a:lnTo>
                <a:lnTo>
                  <a:pt x="472192" y="1338278"/>
                </a:lnTo>
                <a:lnTo>
                  <a:pt x="425404" y="1355649"/>
                </a:lnTo>
                <a:lnTo>
                  <a:pt x="372602" y="1366071"/>
                </a:lnTo>
                <a:lnTo>
                  <a:pt x="313786" y="1369545"/>
                </a:lnTo>
                <a:lnTo>
                  <a:pt x="254801" y="1366071"/>
                </a:lnTo>
                <a:lnTo>
                  <a:pt x="201869" y="1355649"/>
                </a:lnTo>
                <a:lnTo>
                  <a:pt x="154988" y="1338278"/>
                </a:lnTo>
                <a:lnTo>
                  <a:pt x="114158" y="1313960"/>
                </a:lnTo>
                <a:lnTo>
                  <a:pt x="79380" y="1282694"/>
                </a:lnTo>
                <a:lnTo>
                  <a:pt x="50803" y="1244759"/>
                </a:lnTo>
                <a:lnTo>
                  <a:pt x="28576" y="1200810"/>
                </a:lnTo>
                <a:lnTo>
                  <a:pt x="12700" y="1150847"/>
                </a:lnTo>
                <a:lnTo>
                  <a:pt x="3175" y="1094870"/>
                </a:lnTo>
                <a:lnTo>
                  <a:pt x="0" y="1032879"/>
                </a:lnTo>
                <a:lnTo>
                  <a:pt x="0" y="336666"/>
                </a:lnTo>
                <a:lnTo>
                  <a:pt x="3175" y="274693"/>
                </a:lnTo>
                <a:lnTo>
                  <a:pt x="12700" y="218772"/>
                </a:lnTo>
                <a:lnTo>
                  <a:pt x="28576" y="168902"/>
                </a:lnTo>
                <a:lnTo>
                  <a:pt x="50803" y="125084"/>
                </a:lnTo>
                <a:lnTo>
                  <a:pt x="79380" y="87318"/>
                </a:lnTo>
                <a:lnTo>
                  <a:pt x="114158" y="55883"/>
                </a:lnTo>
                <a:lnTo>
                  <a:pt x="154988" y="31434"/>
                </a:lnTo>
                <a:lnTo>
                  <a:pt x="201869" y="13970"/>
                </a:lnTo>
                <a:lnTo>
                  <a:pt x="254801" y="3492"/>
                </a:lnTo>
                <a:lnTo>
                  <a:pt x="313786" y="0"/>
                </a:lnTo>
                <a:lnTo>
                  <a:pt x="372602" y="3492"/>
                </a:lnTo>
                <a:lnTo>
                  <a:pt x="425404" y="13970"/>
                </a:lnTo>
                <a:lnTo>
                  <a:pt x="472192" y="31434"/>
                </a:lnTo>
                <a:lnTo>
                  <a:pt x="512966" y="55883"/>
                </a:lnTo>
                <a:lnTo>
                  <a:pt x="547725" y="87318"/>
                </a:lnTo>
                <a:lnTo>
                  <a:pt x="576302" y="125084"/>
                </a:lnTo>
                <a:lnTo>
                  <a:pt x="598528" y="168902"/>
                </a:lnTo>
                <a:lnTo>
                  <a:pt x="614404" y="218772"/>
                </a:lnTo>
                <a:lnTo>
                  <a:pt x="623930" y="274693"/>
                </a:lnTo>
                <a:lnTo>
                  <a:pt x="627105" y="336666"/>
                </a:lnTo>
                <a:lnTo>
                  <a:pt x="627105" y="466476"/>
                </a:lnTo>
                <a:lnTo>
                  <a:pt x="428187" y="466476"/>
                </a:lnTo>
                <a:lnTo>
                  <a:pt x="428187" y="323124"/>
                </a:lnTo>
                <a:lnTo>
                  <a:pt x="426348" y="289621"/>
                </a:lnTo>
                <a:lnTo>
                  <a:pt x="411640" y="238724"/>
                </a:lnTo>
                <a:lnTo>
                  <a:pt x="382777" y="208256"/>
                </a:lnTo>
                <a:lnTo>
                  <a:pt x="343087" y="193314"/>
                </a:lnTo>
                <a:lnTo>
                  <a:pt x="319389" y="191446"/>
                </a:lnTo>
                <a:lnTo>
                  <a:pt x="295867" y="193314"/>
                </a:lnTo>
                <a:lnTo>
                  <a:pt x="256176" y="208256"/>
                </a:lnTo>
                <a:lnTo>
                  <a:pt x="227138" y="238724"/>
                </a:lnTo>
                <a:lnTo>
                  <a:pt x="212430" y="289621"/>
                </a:lnTo>
                <a:lnTo>
                  <a:pt x="210591" y="323124"/>
                </a:lnTo>
                <a:lnTo>
                  <a:pt x="210591" y="1046420"/>
                </a:lnTo>
                <a:lnTo>
                  <a:pt x="217946" y="1107940"/>
                </a:lnTo>
                <a:lnTo>
                  <a:pt x="240009" y="1147747"/>
                </a:lnTo>
                <a:lnTo>
                  <a:pt x="274796" y="1169110"/>
                </a:lnTo>
                <a:lnTo>
                  <a:pt x="319389" y="1176230"/>
                </a:lnTo>
                <a:lnTo>
                  <a:pt x="343087" y="1174450"/>
                </a:lnTo>
                <a:lnTo>
                  <a:pt x="382777" y="1160208"/>
                </a:lnTo>
                <a:lnTo>
                  <a:pt x="411640" y="1130558"/>
                </a:lnTo>
                <a:lnTo>
                  <a:pt x="426348" y="1079894"/>
                </a:lnTo>
                <a:lnTo>
                  <a:pt x="428187" y="1046420"/>
                </a:lnTo>
                <a:lnTo>
                  <a:pt x="428187" y="799407"/>
                </a:lnTo>
                <a:lnTo>
                  <a:pt x="332931" y="799407"/>
                </a:lnTo>
                <a:lnTo>
                  <a:pt x="332931" y="608427"/>
                </a:lnTo>
                <a:close/>
              </a:path>
            </a:pathLst>
          </a:custGeom>
          <a:ln w="15540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" name="object 14" descr=""/>
          <p:cNvSpPr/>
          <p:nvPr/>
        </p:nvSpPr>
        <p:spPr>
          <a:xfrm>
            <a:off x="5636217" y="7563795"/>
            <a:ext cx="2592070" cy="1339215"/>
          </a:xfrm>
          <a:custGeom>
            <a:avLst/>
            <a:gdLst/>
            <a:ahLst/>
            <a:cxnLst/>
            <a:rect l="l" t="t" r="r" b="b"/>
            <a:pathLst>
              <a:path w="2592070" h="1339215">
                <a:moveTo>
                  <a:pt x="736370" y="1338727"/>
                </a:moveTo>
                <a:lnTo>
                  <a:pt x="523910" y="1338727"/>
                </a:lnTo>
                <a:lnTo>
                  <a:pt x="487956" y="1095916"/>
                </a:lnTo>
                <a:lnTo>
                  <a:pt x="229736" y="1095916"/>
                </a:lnTo>
                <a:lnTo>
                  <a:pt x="193314" y="1338727"/>
                </a:lnTo>
                <a:lnTo>
                  <a:pt x="0" y="1338727"/>
                </a:lnTo>
                <a:lnTo>
                  <a:pt x="214327" y="0"/>
                </a:lnTo>
                <a:lnTo>
                  <a:pt x="522043" y="0"/>
                </a:lnTo>
                <a:lnTo>
                  <a:pt x="736370" y="1338727"/>
                </a:lnTo>
                <a:close/>
              </a:path>
              <a:path w="2592070" h="1339215">
                <a:moveTo>
                  <a:pt x="256351" y="914275"/>
                </a:moveTo>
                <a:lnTo>
                  <a:pt x="459005" y="914275"/>
                </a:lnTo>
                <a:lnTo>
                  <a:pt x="357678" y="237207"/>
                </a:lnTo>
                <a:lnTo>
                  <a:pt x="256351" y="914275"/>
                </a:lnTo>
                <a:close/>
              </a:path>
              <a:path w="2592070" h="1339215">
                <a:moveTo>
                  <a:pt x="1300459" y="625237"/>
                </a:moveTo>
                <a:lnTo>
                  <a:pt x="1223880" y="1338727"/>
                </a:lnTo>
                <a:lnTo>
                  <a:pt x="935309" y="1338727"/>
                </a:lnTo>
                <a:lnTo>
                  <a:pt x="785887" y="0"/>
                </a:lnTo>
                <a:lnTo>
                  <a:pt x="990875" y="0"/>
                </a:lnTo>
                <a:lnTo>
                  <a:pt x="1103408" y="1055759"/>
                </a:lnTo>
                <a:lnTo>
                  <a:pt x="1204735" y="0"/>
                </a:lnTo>
                <a:lnTo>
                  <a:pt x="1407856" y="0"/>
                </a:lnTo>
                <a:lnTo>
                  <a:pt x="1512918" y="1063230"/>
                </a:lnTo>
                <a:lnTo>
                  <a:pt x="1621716" y="0"/>
                </a:lnTo>
                <a:lnTo>
                  <a:pt x="1805692" y="0"/>
                </a:lnTo>
                <a:lnTo>
                  <a:pt x="1656270" y="1338727"/>
                </a:lnTo>
                <a:lnTo>
                  <a:pt x="1377037" y="1338727"/>
                </a:lnTo>
                <a:lnTo>
                  <a:pt x="1300459" y="625237"/>
                </a:lnTo>
                <a:close/>
              </a:path>
              <a:path w="2592070" h="1339215">
                <a:moveTo>
                  <a:pt x="2591564" y="1338727"/>
                </a:moveTo>
                <a:lnTo>
                  <a:pt x="2379105" y="1338727"/>
                </a:lnTo>
                <a:lnTo>
                  <a:pt x="2343150" y="1095916"/>
                </a:lnTo>
                <a:lnTo>
                  <a:pt x="2084930" y="1095916"/>
                </a:lnTo>
                <a:lnTo>
                  <a:pt x="2048508" y="1338727"/>
                </a:lnTo>
                <a:lnTo>
                  <a:pt x="1855194" y="1338727"/>
                </a:lnTo>
                <a:lnTo>
                  <a:pt x="2069521" y="0"/>
                </a:lnTo>
                <a:lnTo>
                  <a:pt x="2377237" y="0"/>
                </a:lnTo>
                <a:lnTo>
                  <a:pt x="2591564" y="1338727"/>
                </a:lnTo>
                <a:close/>
              </a:path>
              <a:path w="2592070" h="1339215">
                <a:moveTo>
                  <a:pt x="2111546" y="914275"/>
                </a:moveTo>
                <a:lnTo>
                  <a:pt x="2314199" y="914275"/>
                </a:lnTo>
                <a:lnTo>
                  <a:pt x="2212872" y="237207"/>
                </a:lnTo>
                <a:lnTo>
                  <a:pt x="2111546" y="914275"/>
                </a:lnTo>
                <a:close/>
              </a:path>
            </a:pathLst>
          </a:custGeom>
          <a:ln w="15540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" name="object 15" descr=""/>
          <p:cNvSpPr/>
          <p:nvPr/>
        </p:nvSpPr>
        <p:spPr>
          <a:xfrm>
            <a:off x="8325394" y="7563795"/>
            <a:ext cx="654685" cy="1339215"/>
          </a:xfrm>
          <a:custGeom>
            <a:avLst/>
            <a:gdLst/>
            <a:ahLst/>
            <a:cxnLst/>
            <a:rect l="l" t="t" r="r" b="b"/>
            <a:pathLst>
              <a:path w="654684" h="1339215">
                <a:moveTo>
                  <a:pt x="439860" y="1338727"/>
                </a:moveTo>
                <a:lnTo>
                  <a:pt x="437964" y="1332102"/>
                </a:lnTo>
                <a:lnTo>
                  <a:pt x="436008" y="1325769"/>
                </a:lnTo>
                <a:lnTo>
                  <a:pt x="433994" y="1319728"/>
                </a:lnTo>
                <a:lnTo>
                  <a:pt x="431922" y="1313979"/>
                </a:lnTo>
                <a:lnTo>
                  <a:pt x="430113" y="1307792"/>
                </a:lnTo>
                <a:lnTo>
                  <a:pt x="423050" y="1265417"/>
                </a:lnTo>
                <a:lnTo>
                  <a:pt x="421241" y="1226981"/>
                </a:lnTo>
                <a:lnTo>
                  <a:pt x="420716" y="1174363"/>
                </a:lnTo>
                <a:lnTo>
                  <a:pt x="420716" y="963771"/>
                </a:lnTo>
                <a:lnTo>
                  <a:pt x="418673" y="920345"/>
                </a:lnTo>
                <a:lnTo>
                  <a:pt x="402330" y="854506"/>
                </a:lnTo>
                <a:lnTo>
                  <a:pt x="369381" y="815341"/>
                </a:lnTo>
                <a:lnTo>
                  <a:pt x="316850" y="796197"/>
                </a:lnTo>
                <a:lnTo>
                  <a:pt x="282967" y="793804"/>
                </a:lnTo>
                <a:lnTo>
                  <a:pt x="210124" y="793804"/>
                </a:lnTo>
                <a:lnTo>
                  <a:pt x="210124" y="1338727"/>
                </a:lnTo>
                <a:lnTo>
                  <a:pt x="0" y="1338727"/>
                </a:lnTo>
                <a:lnTo>
                  <a:pt x="0" y="0"/>
                </a:lnTo>
                <a:lnTo>
                  <a:pt x="317521" y="0"/>
                </a:lnTo>
                <a:lnTo>
                  <a:pt x="379625" y="3063"/>
                </a:lnTo>
                <a:lnTo>
                  <a:pt x="434444" y="12252"/>
                </a:lnTo>
                <a:lnTo>
                  <a:pt x="481979" y="27568"/>
                </a:lnTo>
                <a:lnTo>
                  <a:pt x="522229" y="49010"/>
                </a:lnTo>
                <a:lnTo>
                  <a:pt x="555195" y="76578"/>
                </a:lnTo>
                <a:lnTo>
                  <a:pt x="581755" y="110180"/>
                </a:lnTo>
                <a:lnTo>
                  <a:pt x="602413" y="150094"/>
                </a:lnTo>
                <a:lnTo>
                  <a:pt x="617168" y="196321"/>
                </a:lnTo>
                <a:lnTo>
                  <a:pt x="626021" y="248862"/>
                </a:lnTo>
                <a:lnTo>
                  <a:pt x="628973" y="307715"/>
                </a:lnTo>
                <a:lnTo>
                  <a:pt x="628973" y="413245"/>
                </a:lnTo>
                <a:lnTo>
                  <a:pt x="626171" y="469325"/>
                </a:lnTo>
                <a:lnTo>
                  <a:pt x="617766" y="519631"/>
                </a:lnTo>
                <a:lnTo>
                  <a:pt x="603758" y="564163"/>
                </a:lnTo>
                <a:lnTo>
                  <a:pt x="584146" y="602919"/>
                </a:lnTo>
                <a:lnTo>
                  <a:pt x="558931" y="635900"/>
                </a:lnTo>
                <a:lnTo>
                  <a:pt x="528113" y="663107"/>
                </a:lnTo>
                <a:lnTo>
                  <a:pt x="491691" y="684539"/>
                </a:lnTo>
                <a:lnTo>
                  <a:pt x="528667" y="703450"/>
                </a:lnTo>
                <a:lnTo>
                  <a:pt x="559281" y="727498"/>
                </a:lnTo>
                <a:lnTo>
                  <a:pt x="601423" y="791002"/>
                </a:lnTo>
                <a:lnTo>
                  <a:pt x="614497" y="829642"/>
                </a:lnTo>
                <a:lnTo>
                  <a:pt x="623836" y="872250"/>
                </a:lnTo>
                <a:lnTo>
                  <a:pt x="629439" y="918828"/>
                </a:lnTo>
                <a:lnTo>
                  <a:pt x="631307" y="969375"/>
                </a:lnTo>
                <a:lnTo>
                  <a:pt x="631307" y="1176230"/>
                </a:lnTo>
                <a:lnTo>
                  <a:pt x="631541" y="1200219"/>
                </a:lnTo>
                <a:lnTo>
                  <a:pt x="633408" y="1243645"/>
                </a:lnTo>
                <a:lnTo>
                  <a:pt x="637640" y="1281818"/>
                </a:lnTo>
                <a:lnTo>
                  <a:pt x="647212" y="1319641"/>
                </a:lnTo>
                <a:lnTo>
                  <a:pt x="654188" y="1338727"/>
                </a:lnTo>
                <a:lnTo>
                  <a:pt x="439860" y="1338727"/>
                </a:lnTo>
                <a:close/>
              </a:path>
              <a:path w="654684" h="1339215">
                <a:moveTo>
                  <a:pt x="210124" y="190980"/>
                </a:moveTo>
                <a:lnTo>
                  <a:pt x="210124" y="602357"/>
                </a:lnTo>
                <a:lnTo>
                  <a:pt x="292773" y="602357"/>
                </a:lnTo>
                <a:lnTo>
                  <a:pt x="345538" y="594769"/>
                </a:lnTo>
                <a:lnTo>
                  <a:pt x="385228" y="572005"/>
                </a:lnTo>
                <a:lnTo>
                  <a:pt x="410443" y="528813"/>
                </a:lnTo>
                <a:lnTo>
                  <a:pt x="418848" y="460873"/>
                </a:lnTo>
                <a:lnTo>
                  <a:pt x="418848" y="328728"/>
                </a:lnTo>
                <a:lnTo>
                  <a:pt x="412311" y="266274"/>
                </a:lnTo>
                <a:lnTo>
                  <a:pt x="392699" y="223666"/>
                </a:lnTo>
                <a:lnTo>
                  <a:pt x="359546" y="199151"/>
                </a:lnTo>
                <a:lnTo>
                  <a:pt x="311451" y="190980"/>
                </a:lnTo>
                <a:lnTo>
                  <a:pt x="210124" y="190980"/>
                </a:lnTo>
                <a:close/>
              </a:path>
            </a:pathLst>
          </a:custGeom>
          <a:ln w="15540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6" name="object 16" descr=""/>
          <p:cNvSpPr/>
          <p:nvPr/>
        </p:nvSpPr>
        <p:spPr>
          <a:xfrm>
            <a:off x="9094247" y="7563795"/>
            <a:ext cx="574040" cy="1339215"/>
          </a:xfrm>
          <a:custGeom>
            <a:avLst/>
            <a:gdLst/>
            <a:ahLst/>
            <a:cxnLst/>
            <a:rect l="l" t="t" r="r" b="b"/>
            <a:pathLst>
              <a:path w="574040" h="1339215">
                <a:moveTo>
                  <a:pt x="210124" y="564067"/>
                </a:moveTo>
                <a:lnTo>
                  <a:pt x="499162" y="564067"/>
                </a:lnTo>
                <a:lnTo>
                  <a:pt x="499162" y="755514"/>
                </a:lnTo>
                <a:lnTo>
                  <a:pt x="210124" y="755514"/>
                </a:lnTo>
                <a:lnTo>
                  <a:pt x="210124" y="1147280"/>
                </a:lnTo>
                <a:lnTo>
                  <a:pt x="573873" y="1147280"/>
                </a:lnTo>
                <a:lnTo>
                  <a:pt x="573873" y="1338727"/>
                </a:lnTo>
                <a:lnTo>
                  <a:pt x="0" y="1338727"/>
                </a:lnTo>
                <a:lnTo>
                  <a:pt x="0" y="0"/>
                </a:lnTo>
                <a:lnTo>
                  <a:pt x="573873" y="0"/>
                </a:lnTo>
                <a:lnTo>
                  <a:pt x="573873" y="190980"/>
                </a:lnTo>
                <a:lnTo>
                  <a:pt x="210124" y="190980"/>
                </a:lnTo>
                <a:lnTo>
                  <a:pt x="210124" y="564067"/>
                </a:lnTo>
                <a:close/>
              </a:path>
            </a:pathLst>
          </a:custGeom>
          <a:ln w="15540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7" name="object 17" descr=""/>
          <p:cNvSpPr/>
          <p:nvPr/>
        </p:nvSpPr>
        <p:spPr>
          <a:xfrm>
            <a:off x="9796205" y="7563795"/>
            <a:ext cx="667385" cy="1339215"/>
          </a:xfrm>
          <a:custGeom>
            <a:avLst/>
            <a:gdLst/>
            <a:ahLst/>
            <a:cxnLst/>
            <a:rect l="l" t="t" r="r" b="b"/>
            <a:pathLst>
              <a:path w="667384" h="1339215">
                <a:moveTo>
                  <a:pt x="189112" y="368885"/>
                </a:moveTo>
                <a:lnTo>
                  <a:pt x="189112" y="1338727"/>
                </a:lnTo>
                <a:lnTo>
                  <a:pt x="0" y="1338727"/>
                </a:lnTo>
                <a:lnTo>
                  <a:pt x="0" y="0"/>
                </a:lnTo>
                <a:lnTo>
                  <a:pt x="263823" y="0"/>
                </a:lnTo>
                <a:lnTo>
                  <a:pt x="480017" y="801275"/>
                </a:lnTo>
                <a:lnTo>
                  <a:pt x="480017" y="0"/>
                </a:lnTo>
                <a:lnTo>
                  <a:pt x="667262" y="0"/>
                </a:lnTo>
                <a:lnTo>
                  <a:pt x="667262" y="1338727"/>
                </a:lnTo>
                <a:lnTo>
                  <a:pt x="451067" y="1338727"/>
                </a:lnTo>
                <a:lnTo>
                  <a:pt x="189112" y="368885"/>
                </a:lnTo>
                <a:close/>
              </a:path>
            </a:pathLst>
          </a:custGeom>
          <a:ln w="15540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8" name="object 18" descr=""/>
          <p:cNvSpPr/>
          <p:nvPr/>
        </p:nvSpPr>
        <p:spPr>
          <a:xfrm>
            <a:off x="10614742" y="7563795"/>
            <a:ext cx="574040" cy="1339215"/>
          </a:xfrm>
          <a:custGeom>
            <a:avLst/>
            <a:gdLst/>
            <a:ahLst/>
            <a:cxnLst/>
            <a:rect l="l" t="t" r="r" b="b"/>
            <a:pathLst>
              <a:path w="574040" h="1339215">
                <a:moveTo>
                  <a:pt x="210124" y="564067"/>
                </a:moveTo>
                <a:lnTo>
                  <a:pt x="499162" y="564067"/>
                </a:lnTo>
                <a:lnTo>
                  <a:pt x="499162" y="755514"/>
                </a:lnTo>
                <a:lnTo>
                  <a:pt x="210124" y="755514"/>
                </a:lnTo>
                <a:lnTo>
                  <a:pt x="210124" y="1147280"/>
                </a:lnTo>
                <a:lnTo>
                  <a:pt x="573873" y="1147280"/>
                </a:lnTo>
                <a:lnTo>
                  <a:pt x="573873" y="1338727"/>
                </a:lnTo>
                <a:lnTo>
                  <a:pt x="0" y="1338727"/>
                </a:lnTo>
                <a:lnTo>
                  <a:pt x="0" y="0"/>
                </a:lnTo>
                <a:lnTo>
                  <a:pt x="573873" y="0"/>
                </a:lnTo>
                <a:lnTo>
                  <a:pt x="573873" y="190980"/>
                </a:lnTo>
                <a:lnTo>
                  <a:pt x="210124" y="190980"/>
                </a:lnTo>
                <a:lnTo>
                  <a:pt x="210124" y="564067"/>
                </a:lnTo>
                <a:close/>
              </a:path>
            </a:pathLst>
          </a:custGeom>
          <a:ln w="15540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9" name="object 19" descr=""/>
          <p:cNvSpPr/>
          <p:nvPr/>
        </p:nvSpPr>
        <p:spPr>
          <a:xfrm>
            <a:off x="11285881" y="7548386"/>
            <a:ext cx="628015" cy="1369695"/>
          </a:xfrm>
          <a:custGeom>
            <a:avLst/>
            <a:gdLst/>
            <a:ahLst/>
            <a:cxnLst/>
            <a:rect l="l" t="t" r="r" b="b"/>
            <a:pathLst>
              <a:path w="628015" h="1369695">
                <a:moveTo>
                  <a:pt x="5603" y="336666"/>
                </a:moveTo>
                <a:lnTo>
                  <a:pt x="8703" y="274693"/>
                </a:lnTo>
                <a:lnTo>
                  <a:pt x="18005" y="218772"/>
                </a:lnTo>
                <a:lnTo>
                  <a:pt x="33507" y="168902"/>
                </a:lnTo>
                <a:lnTo>
                  <a:pt x="55211" y="125084"/>
                </a:lnTo>
                <a:lnTo>
                  <a:pt x="83115" y="87318"/>
                </a:lnTo>
                <a:lnTo>
                  <a:pt x="117221" y="55883"/>
                </a:lnTo>
                <a:lnTo>
                  <a:pt x="157528" y="31434"/>
                </a:lnTo>
                <a:lnTo>
                  <a:pt x="204035" y="13970"/>
                </a:lnTo>
                <a:lnTo>
                  <a:pt x="256744" y="3492"/>
                </a:lnTo>
                <a:lnTo>
                  <a:pt x="315654" y="0"/>
                </a:lnTo>
                <a:lnTo>
                  <a:pt x="374563" y="3492"/>
                </a:lnTo>
                <a:lnTo>
                  <a:pt x="427271" y="13970"/>
                </a:lnTo>
                <a:lnTo>
                  <a:pt x="473779" y="31434"/>
                </a:lnTo>
                <a:lnTo>
                  <a:pt x="514085" y="55883"/>
                </a:lnTo>
                <a:lnTo>
                  <a:pt x="548191" y="87318"/>
                </a:lnTo>
                <a:lnTo>
                  <a:pt x="576095" y="125084"/>
                </a:lnTo>
                <a:lnTo>
                  <a:pt x="597799" y="168902"/>
                </a:lnTo>
                <a:lnTo>
                  <a:pt x="613301" y="218772"/>
                </a:lnTo>
                <a:lnTo>
                  <a:pt x="622603" y="274693"/>
                </a:lnTo>
                <a:lnTo>
                  <a:pt x="625704" y="336666"/>
                </a:lnTo>
                <a:lnTo>
                  <a:pt x="625704" y="388497"/>
                </a:lnTo>
                <a:lnTo>
                  <a:pt x="426786" y="388497"/>
                </a:lnTo>
                <a:lnTo>
                  <a:pt x="426786" y="323125"/>
                </a:lnTo>
                <a:lnTo>
                  <a:pt x="425035" y="289621"/>
                </a:lnTo>
                <a:lnTo>
                  <a:pt x="411027" y="238724"/>
                </a:lnTo>
                <a:lnTo>
                  <a:pt x="383594" y="208256"/>
                </a:lnTo>
                <a:lnTo>
                  <a:pt x="344837" y="193314"/>
                </a:lnTo>
                <a:lnTo>
                  <a:pt x="321257" y="191446"/>
                </a:lnTo>
                <a:lnTo>
                  <a:pt x="297851" y="193314"/>
                </a:lnTo>
                <a:lnTo>
                  <a:pt x="259095" y="208256"/>
                </a:lnTo>
                <a:lnTo>
                  <a:pt x="231691" y="238724"/>
                </a:lnTo>
                <a:lnTo>
                  <a:pt x="217916" y="289621"/>
                </a:lnTo>
                <a:lnTo>
                  <a:pt x="216194" y="323125"/>
                </a:lnTo>
                <a:lnTo>
                  <a:pt x="218091" y="356657"/>
                </a:lnTo>
                <a:lnTo>
                  <a:pt x="233267" y="417593"/>
                </a:lnTo>
                <a:lnTo>
                  <a:pt x="262889" y="470824"/>
                </a:lnTo>
                <a:lnTo>
                  <a:pt x="301178" y="520554"/>
                </a:lnTo>
                <a:lnTo>
                  <a:pt x="346618" y="567803"/>
                </a:lnTo>
                <a:lnTo>
                  <a:pt x="395880" y="614497"/>
                </a:lnTo>
                <a:lnTo>
                  <a:pt x="421650" y="637844"/>
                </a:lnTo>
                <a:lnTo>
                  <a:pt x="447594" y="661746"/>
                </a:lnTo>
                <a:lnTo>
                  <a:pt x="496857" y="712876"/>
                </a:lnTo>
                <a:lnTo>
                  <a:pt x="542296" y="768851"/>
                </a:lnTo>
                <a:lnTo>
                  <a:pt x="580586" y="832122"/>
                </a:lnTo>
                <a:lnTo>
                  <a:pt x="596754" y="866647"/>
                </a:lnTo>
                <a:lnTo>
                  <a:pt x="610237" y="903477"/>
                </a:lnTo>
                <a:lnTo>
                  <a:pt x="619868" y="943459"/>
                </a:lnTo>
                <a:lnTo>
                  <a:pt x="625646" y="986593"/>
                </a:lnTo>
                <a:lnTo>
                  <a:pt x="627572" y="1032879"/>
                </a:lnTo>
                <a:lnTo>
                  <a:pt x="624397" y="1094870"/>
                </a:lnTo>
                <a:lnTo>
                  <a:pt x="614871" y="1150847"/>
                </a:lnTo>
                <a:lnTo>
                  <a:pt x="598995" y="1200810"/>
                </a:lnTo>
                <a:lnTo>
                  <a:pt x="576768" y="1244759"/>
                </a:lnTo>
                <a:lnTo>
                  <a:pt x="548191" y="1282694"/>
                </a:lnTo>
                <a:lnTo>
                  <a:pt x="513413" y="1313960"/>
                </a:lnTo>
                <a:lnTo>
                  <a:pt x="472584" y="1338278"/>
                </a:lnTo>
                <a:lnTo>
                  <a:pt x="425703" y="1355649"/>
                </a:lnTo>
                <a:lnTo>
                  <a:pt x="372770" y="1366071"/>
                </a:lnTo>
                <a:lnTo>
                  <a:pt x="313786" y="1369545"/>
                </a:lnTo>
                <a:lnTo>
                  <a:pt x="254801" y="1366071"/>
                </a:lnTo>
                <a:lnTo>
                  <a:pt x="201869" y="1355649"/>
                </a:lnTo>
                <a:lnTo>
                  <a:pt x="154988" y="1338278"/>
                </a:lnTo>
                <a:lnTo>
                  <a:pt x="114158" y="1313960"/>
                </a:lnTo>
                <a:lnTo>
                  <a:pt x="79380" y="1282694"/>
                </a:lnTo>
                <a:lnTo>
                  <a:pt x="50803" y="1244759"/>
                </a:lnTo>
                <a:lnTo>
                  <a:pt x="28576" y="1200810"/>
                </a:lnTo>
                <a:lnTo>
                  <a:pt x="12700" y="1150847"/>
                </a:lnTo>
                <a:lnTo>
                  <a:pt x="3175" y="1094870"/>
                </a:lnTo>
                <a:lnTo>
                  <a:pt x="0" y="1032879"/>
                </a:lnTo>
                <a:lnTo>
                  <a:pt x="0" y="940891"/>
                </a:lnTo>
                <a:lnTo>
                  <a:pt x="198918" y="940891"/>
                </a:lnTo>
                <a:lnTo>
                  <a:pt x="198918" y="1046420"/>
                </a:lnTo>
                <a:lnTo>
                  <a:pt x="200756" y="1079894"/>
                </a:lnTo>
                <a:lnTo>
                  <a:pt x="215465" y="1130557"/>
                </a:lnTo>
                <a:lnTo>
                  <a:pt x="244532" y="1160208"/>
                </a:lnTo>
                <a:lnTo>
                  <a:pt x="284456" y="1174450"/>
                </a:lnTo>
                <a:lnTo>
                  <a:pt x="308183" y="1176230"/>
                </a:lnTo>
                <a:lnTo>
                  <a:pt x="331676" y="1174450"/>
                </a:lnTo>
                <a:lnTo>
                  <a:pt x="371132" y="1160208"/>
                </a:lnTo>
                <a:lnTo>
                  <a:pt x="400170" y="1130557"/>
                </a:lnTo>
                <a:lnTo>
                  <a:pt x="415113" y="1079894"/>
                </a:lnTo>
                <a:lnTo>
                  <a:pt x="416980" y="1046420"/>
                </a:lnTo>
                <a:lnTo>
                  <a:pt x="415054" y="1012917"/>
                </a:lnTo>
                <a:lnTo>
                  <a:pt x="399645" y="952214"/>
                </a:lnTo>
                <a:lnTo>
                  <a:pt x="369994" y="899012"/>
                </a:lnTo>
                <a:lnTo>
                  <a:pt x="331705" y="849282"/>
                </a:lnTo>
                <a:lnTo>
                  <a:pt x="286265" y="802004"/>
                </a:lnTo>
                <a:lnTo>
                  <a:pt x="237003" y="755076"/>
                </a:lnTo>
                <a:lnTo>
                  <a:pt x="211058" y="731700"/>
                </a:lnTo>
                <a:lnTo>
                  <a:pt x="185318" y="707623"/>
                </a:lnTo>
                <a:lnTo>
                  <a:pt x="136289" y="656493"/>
                </a:lnTo>
                <a:lnTo>
                  <a:pt x="91053" y="600723"/>
                </a:lnTo>
                <a:lnTo>
                  <a:pt x="52764" y="537685"/>
                </a:lnTo>
                <a:lnTo>
                  <a:pt x="22938" y="466330"/>
                </a:lnTo>
                <a:lnTo>
                  <a:pt x="13307" y="426202"/>
                </a:lnTo>
                <a:lnTo>
                  <a:pt x="7529" y="382981"/>
                </a:lnTo>
                <a:lnTo>
                  <a:pt x="5603" y="336666"/>
                </a:lnTo>
                <a:close/>
              </a:path>
            </a:pathLst>
          </a:custGeom>
          <a:ln w="15540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0" name="object 20" descr=""/>
          <p:cNvSpPr/>
          <p:nvPr/>
        </p:nvSpPr>
        <p:spPr>
          <a:xfrm>
            <a:off x="12001183" y="7548386"/>
            <a:ext cx="628015" cy="1369695"/>
          </a:xfrm>
          <a:custGeom>
            <a:avLst/>
            <a:gdLst/>
            <a:ahLst/>
            <a:cxnLst/>
            <a:rect l="l" t="t" r="r" b="b"/>
            <a:pathLst>
              <a:path w="628015" h="1369695">
                <a:moveTo>
                  <a:pt x="5603" y="336666"/>
                </a:moveTo>
                <a:lnTo>
                  <a:pt x="8704" y="274693"/>
                </a:lnTo>
                <a:lnTo>
                  <a:pt x="18005" y="218772"/>
                </a:lnTo>
                <a:lnTo>
                  <a:pt x="33508" y="168902"/>
                </a:lnTo>
                <a:lnTo>
                  <a:pt x="55211" y="125084"/>
                </a:lnTo>
                <a:lnTo>
                  <a:pt x="83116" y="87318"/>
                </a:lnTo>
                <a:lnTo>
                  <a:pt x="117221" y="55883"/>
                </a:lnTo>
                <a:lnTo>
                  <a:pt x="157527" y="31434"/>
                </a:lnTo>
                <a:lnTo>
                  <a:pt x="204035" y="13970"/>
                </a:lnTo>
                <a:lnTo>
                  <a:pt x="256743" y="3492"/>
                </a:lnTo>
                <a:lnTo>
                  <a:pt x="315653" y="0"/>
                </a:lnTo>
                <a:lnTo>
                  <a:pt x="374563" y="3492"/>
                </a:lnTo>
                <a:lnTo>
                  <a:pt x="427272" y="13970"/>
                </a:lnTo>
                <a:lnTo>
                  <a:pt x="473780" y="31434"/>
                </a:lnTo>
                <a:lnTo>
                  <a:pt x="514086" y="55883"/>
                </a:lnTo>
                <a:lnTo>
                  <a:pt x="548192" y="87318"/>
                </a:lnTo>
                <a:lnTo>
                  <a:pt x="576096" y="125084"/>
                </a:lnTo>
                <a:lnTo>
                  <a:pt x="597799" y="168902"/>
                </a:lnTo>
                <a:lnTo>
                  <a:pt x="613302" y="218772"/>
                </a:lnTo>
                <a:lnTo>
                  <a:pt x="622604" y="274693"/>
                </a:lnTo>
                <a:lnTo>
                  <a:pt x="625704" y="336666"/>
                </a:lnTo>
                <a:lnTo>
                  <a:pt x="625704" y="388497"/>
                </a:lnTo>
                <a:lnTo>
                  <a:pt x="426787" y="388497"/>
                </a:lnTo>
                <a:lnTo>
                  <a:pt x="426787" y="323125"/>
                </a:lnTo>
                <a:lnTo>
                  <a:pt x="425035" y="289621"/>
                </a:lnTo>
                <a:lnTo>
                  <a:pt x="411027" y="238724"/>
                </a:lnTo>
                <a:lnTo>
                  <a:pt x="383594" y="208256"/>
                </a:lnTo>
                <a:lnTo>
                  <a:pt x="344837" y="193314"/>
                </a:lnTo>
                <a:lnTo>
                  <a:pt x="321257" y="191446"/>
                </a:lnTo>
                <a:lnTo>
                  <a:pt x="297851" y="193314"/>
                </a:lnTo>
                <a:lnTo>
                  <a:pt x="259095" y="208256"/>
                </a:lnTo>
                <a:lnTo>
                  <a:pt x="231691" y="238724"/>
                </a:lnTo>
                <a:lnTo>
                  <a:pt x="217917" y="289621"/>
                </a:lnTo>
                <a:lnTo>
                  <a:pt x="216195" y="323125"/>
                </a:lnTo>
                <a:lnTo>
                  <a:pt x="218092" y="356657"/>
                </a:lnTo>
                <a:lnTo>
                  <a:pt x="233267" y="417593"/>
                </a:lnTo>
                <a:lnTo>
                  <a:pt x="262889" y="470824"/>
                </a:lnTo>
                <a:lnTo>
                  <a:pt x="301179" y="520554"/>
                </a:lnTo>
                <a:lnTo>
                  <a:pt x="346618" y="567803"/>
                </a:lnTo>
                <a:lnTo>
                  <a:pt x="395881" y="614497"/>
                </a:lnTo>
                <a:lnTo>
                  <a:pt x="421650" y="637844"/>
                </a:lnTo>
                <a:lnTo>
                  <a:pt x="447595" y="661746"/>
                </a:lnTo>
                <a:lnTo>
                  <a:pt x="496857" y="712876"/>
                </a:lnTo>
                <a:lnTo>
                  <a:pt x="542297" y="768851"/>
                </a:lnTo>
                <a:lnTo>
                  <a:pt x="580586" y="832122"/>
                </a:lnTo>
                <a:lnTo>
                  <a:pt x="596753" y="866647"/>
                </a:lnTo>
                <a:lnTo>
                  <a:pt x="610236" y="903477"/>
                </a:lnTo>
                <a:lnTo>
                  <a:pt x="619867" y="943459"/>
                </a:lnTo>
                <a:lnTo>
                  <a:pt x="625646" y="986593"/>
                </a:lnTo>
                <a:lnTo>
                  <a:pt x="627572" y="1032879"/>
                </a:lnTo>
                <a:lnTo>
                  <a:pt x="624396" y="1094870"/>
                </a:lnTo>
                <a:lnTo>
                  <a:pt x="614871" y="1150847"/>
                </a:lnTo>
                <a:lnTo>
                  <a:pt x="598995" y="1200810"/>
                </a:lnTo>
                <a:lnTo>
                  <a:pt x="576768" y="1244759"/>
                </a:lnTo>
                <a:lnTo>
                  <a:pt x="548192" y="1282694"/>
                </a:lnTo>
                <a:lnTo>
                  <a:pt x="513413" y="1313960"/>
                </a:lnTo>
                <a:lnTo>
                  <a:pt x="472584" y="1338278"/>
                </a:lnTo>
                <a:lnTo>
                  <a:pt x="425703" y="1355649"/>
                </a:lnTo>
                <a:lnTo>
                  <a:pt x="372770" y="1366071"/>
                </a:lnTo>
                <a:lnTo>
                  <a:pt x="313786" y="1369545"/>
                </a:lnTo>
                <a:lnTo>
                  <a:pt x="254801" y="1366071"/>
                </a:lnTo>
                <a:lnTo>
                  <a:pt x="201869" y="1355649"/>
                </a:lnTo>
                <a:lnTo>
                  <a:pt x="154987" y="1338278"/>
                </a:lnTo>
                <a:lnTo>
                  <a:pt x="114158" y="1313960"/>
                </a:lnTo>
                <a:lnTo>
                  <a:pt x="79380" y="1282694"/>
                </a:lnTo>
                <a:lnTo>
                  <a:pt x="50803" y="1244759"/>
                </a:lnTo>
                <a:lnTo>
                  <a:pt x="28576" y="1200810"/>
                </a:lnTo>
                <a:lnTo>
                  <a:pt x="12700" y="1150847"/>
                </a:lnTo>
                <a:lnTo>
                  <a:pt x="3175" y="1094870"/>
                </a:lnTo>
                <a:lnTo>
                  <a:pt x="0" y="1032879"/>
                </a:lnTo>
                <a:lnTo>
                  <a:pt x="0" y="940891"/>
                </a:lnTo>
                <a:lnTo>
                  <a:pt x="198917" y="940891"/>
                </a:lnTo>
                <a:lnTo>
                  <a:pt x="198917" y="1046420"/>
                </a:lnTo>
                <a:lnTo>
                  <a:pt x="200756" y="1079894"/>
                </a:lnTo>
                <a:lnTo>
                  <a:pt x="215465" y="1130557"/>
                </a:lnTo>
                <a:lnTo>
                  <a:pt x="244532" y="1160208"/>
                </a:lnTo>
                <a:lnTo>
                  <a:pt x="284456" y="1174450"/>
                </a:lnTo>
                <a:lnTo>
                  <a:pt x="308182" y="1176230"/>
                </a:lnTo>
                <a:lnTo>
                  <a:pt x="331675" y="1174450"/>
                </a:lnTo>
                <a:lnTo>
                  <a:pt x="371132" y="1160208"/>
                </a:lnTo>
                <a:lnTo>
                  <a:pt x="400170" y="1130557"/>
                </a:lnTo>
                <a:lnTo>
                  <a:pt x="415112" y="1079894"/>
                </a:lnTo>
                <a:lnTo>
                  <a:pt x="416980" y="1046420"/>
                </a:lnTo>
                <a:lnTo>
                  <a:pt x="415054" y="1012917"/>
                </a:lnTo>
                <a:lnTo>
                  <a:pt x="399645" y="952214"/>
                </a:lnTo>
                <a:lnTo>
                  <a:pt x="369994" y="899012"/>
                </a:lnTo>
                <a:lnTo>
                  <a:pt x="331705" y="849282"/>
                </a:lnTo>
                <a:lnTo>
                  <a:pt x="286265" y="802004"/>
                </a:lnTo>
                <a:lnTo>
                  <a:pt x="237003" y="755076"/>
                </a:lnTo>
                <a:lnTo>
                  <a:pt x="211058" y="731700"/>
                </a:lnTo>
                <a:lnTo>
                  <a:pt x="185318" y="707623"/>
                </a:lnTo>
                <a:lnTo>
                  <a:pt x="136289" y="656493"/>
                </a:lnTo>
                <a:lnTo>
                  <a:pt x="91054" y="600723"/>
                </a:lnTo>
                <a:lnTo>
                  <a:pt x="52764" y="537685"/>
                </a:lnTo>
                <a:lnTo>
                  <a:pt x="22938" y="466330"/>
                </a:lnTo>
                <a:lnTo>
                  <a:pt x="13308" y="426202"/>
                </a:lnTo>
                <a:lnTo>
                  <a:pt x="7529" y="382981"/>
                </a:lnTo>
                <a:lnTo>
                  <a:pt x="5603" y="336666"/>
                </a:lnTo>
                <a:close/>
              </a:path>
            </a:pathLst>
          </a:custGeom>
          <a:ln w="15540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21" name="object 21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79594" y="546087"/>
            <a:ext cx="103733" cy="14059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93114" y="565634"/>
            <a:ext cx="397366" cy="28996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93114" y="657737"/>
            <a:ext cx="397366" cy="28996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690481" y="8660782"/>
            <a:ext cx="597517" cy="597517"/>
          </a:xfrm>
          <a:prstGeom prst="rect">
            <a:avLst/>
          </a:prstGeom>
        </p:spPr>
      </p:pic>
      <p:grpSp>
        <p:nvGrpSpPr>
          <p:cNvPr id="5" name="object 5" descr=""/>
          <p:cNvGrpSpPr/>
          <p:nvPr/>
        </p:nvGrpSpPr>
        <p:grpSpPr>
          <a:xfrm>
            <a:off x="561035" y="453924"/>
            <a:ext cx="340995" cy="363855"/>
            <a:chOff x="561035" y="453924"/>
            <a:chExt cx="340995" cy="363855"/>
          </a:xfrm>
        </p:grpSpPr>
        <p:sp>
          <p:nvSpPr>
            <p:cNvPr id="6" name="object 6" descr=""/>
            <p:cNvSpPr/>
            <p:nvPr/>
          </p:nvSpPr>
          <p:spPr>
            <a:xfrm>
              <a:off x="561035" y="453924"/>
              <a:ext cx="340995" cy="363855"/>
            </a:xfrm>
            <a:custGeom>
              <a:avLst/>
              <a:gdLst/>
              <a:ahLst/>
              <a:cxnLst/>
              <a:rect l="l" t="t" r="r" b="b"/>
              <a:pathLst>
                <a:path w="340994" h="363855">
                  <a:moveTo>
                    <a:pt x="73853" y="239933"/>
                  </a:moveTo>
                  <a:lnTo>
                    <a:pt x="35256" y="173633"/>
                  </a:lnTo>
                  <a:lnTo>
                    <a:pt x="19109" y="131933"/>
                  </a:lnTo>
                  <a:lnTo>
                    <a:pt x="7708" y="88653"/>
                  </a:lnTo>
                  <a:lnTo>
                    <a:pt x="1034" y="44319"/>
                  </a:lnTo>
                  <a:lnTo>
                    <a:pt x="41158" y="26157"/>
                  </a:lnTo>
                  <a:lnTo>
                    <a:pt x="83033" y="12541"/>
                  </a:lnTo>
                  <a:lnTo>
                    <a:pt x="126164" y="3734"/>
                  </a:lnTo>
                  <a:lnTo>
                    <a:pt x="170054" y="0"/>
                  </a:lnTo>
                  <a:lnTo>
                    <a:pt x="213972" y="3454"/>
                  </a:lnTo>
                  <a:lnTo>
                    <a:pt x="257177" y="11973"/>
                  </a:lnTo>
                  <a:lnTo>
                    <a:pt x="270720" y="16281"/>
                  </a:lnTo>
                  <a:lnTo>
                    <a:pt x="211138" y="16281"/>
                  </a:lnTo>
                  <a:lnTo>
                    <a:pt x="167270" y="18328"/>
                  </a:lnTo>
                  <a:lnTo>
                    <a:pt x="96203" y="33720"/>
                  </a:lnTo>
                  <a:lnTo>
                    <a:pt x="30079" y="63767"/>
                  </a:lnTo>
                  <a:lnTo>
                    <a:pt x="29923" y="93173"/>
                  </a:lnTo>
                  <a:lnTo>
                    <a:pt x="32452" y="122509"/>
                  </a:lnTo>
                  <a:lnTo>
                    <a:pt x="45634" y="179944"/>
                  </a:lnTo>
                  <a:lnTo>
                    <a:pt x="65450" y="225572"/>
                  </a:lnTo>
                  <a:lnTo>
                    <a:pt x="73853" y="239933"/>
                  </a:lnTo>
                  <a:close/>
                </a:path>
                <a:path w="340994" h="363855">
                  <a:moveTo>
                    <a:pt x="339384" y="43279"/>
                  </a:moveTo>
                  <a:lnTo>
                    <a:pt x="297984" y="28734"/>
                  </a:lnTo>
                  <a:lnTo>
                    <a:pt x="254972" y="19742"/>
                  </a:lnTo>
                  <a:lnTo>
                    <a:pt x="211138" y="16281"/>
                  </a:lnTo>
                  <a:lnTo>
                    <a:pt x="270720" y="16281"/>
                  </a:lnTo>
                  <a:lnTo>
                    <a:pt x="299152" y="25324"/>
                  </a:lnTo>
                  <a:lnTo>
                    <a:pt x="339384" y="43279"/>
                  </a:lnTo>
                  <a:close/>
                </a:path>
                <a:path w="340994" h="363855">
                  <a:moveTo>
                    <a:pt x="30080" y="63767"/>
                  </a:moveTo>
                  <a:lnTo>
                    <a:pt x="74111" y="45449"/>
                  </a:lnTo>
                  <a:lnTo>
                    <a:pt x="119869" y="32263"/>
                  </a:lnTo>
                  <a:lnTo>
                    <a:pt x="166787" y="24419"/>
                  </a:lnTo>
                  <a:lnTo>
                    <a:pt x="214299" y="22124"/>
                  </a:lnTo>
                  <a:lnTo>
                    <a:pt x="261837" y="25587"/>
                  </a:lnTo>
                  <a:lnTo>
                    <a:pt x="281462" y="28664"/>
                  </a:lnTo>
                  <a:lnTo>
                    <a:pt x="289176" y="30245"/>
                  </a:lnTo>
                  <a:lnTo>
                    <a:pt x="170155" y="30245"/>
                  </a:lnTo>
                  <a:lnTo>
                    <a:pt x="134030" y="33203"/>
                  </a:lnTo>
                  <a:lnTo>
                    <a:pt x="98405" y="39838"/>
                  </a:lnTo>
                  <a:lnTo>
                    <a:pt x="63637" y="50057"/>
                  </a:lnTo>
                  <a:lnTo>
                    <a:pt x="30080" y="63767"/>
                  </a:lnTo>
                  <a:close/>
                </a:path>
                <a:path w="340994" h="363855">
                  <a:moveTo>
                    <a:pt x="171314" y="363424"/>
                  </a:moveTo>
                  <a:lnTo>
                    <a:pt x="206685" y="337864"/>
                  </a:lnTo>
                  <a:lnTo>
                    <a:pt x="237913" y="307329"/>
                  </a:lnTo>
                  <a:lnTo>
                    <a:pt x="261486" y="277009"/>
                  </a:lnTo>
                  <a:lnTo>
                    <a:pt x="280922" y="243875"/>
                  </a:lnTo>
                  <a:lnTo>
                    <a:pt x="298713" y="200897"/>
                  </a:lnTo>
                  <a:lnTo>
                    <a:pt x="309675" y="155647"/>
                  </a:lnTo>
                  <a:lnTo>
                    <a:pt x="313635" y="109257"/>
                  </a:lnTo>
                  <a:lnTo>
                    <a:pt x="310419" y="62859"/>
                  </a:lnTo>
                  <a:lnTo>
                    <a:pt x="276784" y="49360"/>
                  </a:lnTo>
                  <a:lnTo>
                    <a:pt x="241955" y="39365"/>
                  </a:lnTo>
                  <a:lnTo>
                    <a:pt x="206292" y="32963"/>
                  </a:lnTo>
                  <a:lnTo>
                    <a:pt x="170155" y="30245"/>
                  </a:lnTo>
                  <a:lnTo>
                    <a:pt x="289176" y="30245"/>
                  </a:lnTo>
                  <a:lnTo>
                    <a:pt x="300944" y="32657"/>
                  </a:lnTo>
                  <a:lnTo>
                    <a:pt x="320259" y="37539"/>
                  </a:lnTo>
                  <a:lnTo>
                    <a:pt x="339382" y="43279"/>
                  </a:lnTo>
                  <a:lnTo>
                    <a:pt x="340662" y="88653"/>
                  </a:lnTo>
                  <a:lnTo>
                    <a:pt x="340573" y="90343"/>
                  </a:lnTo>
                  <a:lnTo>
                    <a:pt x="335990" y="134784"/>
                  </a:lnTo>
                  <a:lnTo>
                    <a:pt x="325368" y="178999"/>
                  </a:lnTo>
                  <a:lnTo>
                    <a:pt x="308900" y="221148"/>
                  </a:lnTo>
                  <a:lnTo>
                    <a:pt x="286624" y="260546"/>
                  </a:lnTo>
                  <a:lnTo>
                    <a:pt x="258610" y="296430"/>
                  </a:lnTo>
                  <a:lnTo>
                    <a:pt x="224918" y="328057"/>
                  </a:lnTo>
                  <a:lnTo>
                    <a:pt x="187283" y="354360"/>
                  </a:lnTo>
                  <a:lnTo>
                    <a:pt x="179016" y="359159"/>
                  </a:lnTo>
                  <a:lnTo>
                    <a:pt x="171314" y="363424"/>
                  </a:lnTo>
                  <a:close/>
                </a:path>
                <a:path w="340994" h="363855">
                  <a:moveTo>
                    <a:pt x="171222" y="363473"/>
                  </a:moveTo>
                  <a:lnTo>
                    <a:pt x="135757" y="342095"/>
                  </a:lnTo>
                  <a:lnTo>
                    <a:pt x="83433" y="297000"/>
                  </a:lnTo>
                  <a:lnTo>
                    <a:pt x="55177" y="261292"/>
                  </a:lnTo>
                  <a:lnTo>
                    <a:pt x="32632" y="222024"/>
                  </a:lnTo>
                  <a:lnTo>
                    <a:pt x="15872" y="179944"/>
                  </a:lnTo>
                  <a:lnTo>
                    <a:pt x="4970" y="135801"/>
                  </a:lnTo>
                  <a:lnTo>
                    <a:pt x="0" y="90343"/>
                  </a:lnTo>
                  <a:lnTo>
                    <a:pt x="1034" y="44319"/>
                  </a:lnTo>
                  <a:lnTo>
                    <a:pt x="4757" y="89380"/>
                  </a:lnTo>
                  <a:lnTo>
                    <a:pt x="14570" y="133616"/>
                  </a:lnTo>
                  <a:lnTo>
                    <a:pt x="30116" y="176209"/>
                  </a:lnTo>
                  <a:lnTo>
                    <a:pt x="51040" y="216342"/>
                  </a:lnTo>
                  <a:lnTo>
                    <a:pt x="75308" y="251262"/>
                  </a:lnTo>
                  <a:lnTo>
                    <a:pt x="103694" y="282962"/>
                  </a:lnTo>
                  <a:lnTo>
                    <a:pt x="135780" y="310888"/>
                  </a:lnTo>
                  <a:lnTo>
                    <a:pt x="171153" y="334489"/>
                  </a:lnTo>
                  <a:lnTo>
                    <a:pt x="205877" y="334489"/>
                  </a:lnTo>
                  <a:lnTo>
                    <a:pt x="204643" y="335728"/>
                  </a:lnTo>
                  <a:lnTo>
                    <a:pt x="196615" y="343004"/>
                  </a:lnTo>
                  <a:lnTo>
                    <a:pt x="188362" y="350046"/>
                  </a:lnTo>
                  <a:lnTo>
                    <a:pt x="179899" y="356863"/>
                  </a:lnTo>
                  <a:lnTo>
                    <a:pt x="171222" y="363473"/>
                  </a:lnTo>
                  <a:close/>
                </a:path>
                <a:path w="340994" h="363855">
                  <a:moveTo>
                    <a:pt x="310419" y="62859"/>
                  </a:moveTo>
                  <a:close/>
                </a:path>
                <a:path w="340994" h="363855">
                  <a:moveTo>
                    <a:pt x="310284" y="98397"/>
                  </a:moveTo>
                  <a:lnTo>
                    <a:pt x="310419" y="62859"/>
                  </a:lnTo>
                  <a:lnTo>
                    <a:pt x="310729" y="88653"/>
                  </a:lnTo>
                  <a:lnTo>
                    <a:pt x="310700" y="93173"/>
                  </a:lnTo>
                  <a:lnTo>
                    <a:pt x="310284" y="98397"/>
                  </a:lnTo>
                  <a:close/>
                </a:path>
                <a:path w="340994" h="363855">
                  <a:moveTo>
                    <a:pt x="205877" y="334489"/>
                  </a:moveTo>
                  <a:lnTo>
                    <a:pt x="171153" y="334489"/>
                  </a:lnTo>
                  <a:lnTo>
                    <a:pt x="175125" y="332089"/>
                  </a:lnTo>
                  <a:lnTo>
                    <a:pt x="179238" y="329478"/>
                  </a:lnTo>
                  <a:lnTo>
                    <a:pt x="220164" y="297593"/>
                  </a:lnTo>
                  <a:lnTo>
                    <a:pt x="251871" y="262485"/>
                  </a:lnTo>
                  <a:lnTo>
                    <a:pt x="277318" y="222622"/>
                  </a:lnTo>
                  <a:lnTo>
                    <a:pt x="295686" y="178980"/>
                  </a:lnTo>
                  <a:lnTo>
                    <a:pt x="308438" y="121613"/>
                  </a:lnTo>
                  <a:lnTo>
                    <a:pt x="310284" y="98397"/>
                  </a:lnTo>
                  <a:lnTo>
                    <a:pt x="310224" y="114184"/>
                  </a:lnTo>
                  <a:lnTo>
                    <a:pt x="302688" y="164949"/>
                  </a:lnTo>
                  <a:lnTo>
                    <a:pt x="287751" y="213996"/>
                  </a:lnTo>
                  <a:lnTo>
                    <a:pt x="265354" y="260166"/>
                  </a:lnTo>
                  <a:lnTo>
                    <a:pt x="237701" y="300110"/>
                  </a:lnTo>
                  <a:lnTo>
                    <a:pt x="221806" y="318506"/>
                  </a:lnTo>
                  <a:lnTo>
                    <a:pt x="205877" y="334489"/>
                  </a:lnTo>
                  <a:close/>
                </a:path>
              </a:pathLst>
            </a:custGeom>
            <a:solidFill>
              <a:srgbClr val="62F1F9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7" name="object 7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79594" y="546087"/>
              <a:ext cx="103733" cy="140597"/>
            </a:xfrm>
            <a:prstGeom prst="rect">
              <a:avLst/>
            </a:prstGeom>
          </p:spPr>
        </p:pic>
      </p:grpSp>
      <p:grpSp>
        <p:nvGrpSpPr>
          <p:cNvPr id="8" name="object 8" descr=""/>
          <p:cNvGrpSpPr/>
          <p:nvPr/>
        </p:nvGrpSpPr>
        <p:grpSpPr>
          <a:xfrm>
            <a:off x="0" y="1886950"/>
            <a:ext cx="9582785" cy="6513195"/>
            <a:chOff x="0" y="1886950"/>
            <a:chExt cx="9582785" cy="6513195"/>
          </a:xfrm>
        </p:grpSpPr>
        <p:pic>
          <p:nvPicPr>
            <p:cNvPr id="9" name="object 9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170042" y="2388184"/>
              <a:ext cx="6412363" cy="5510630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0" y="1886950"/>
              <a:ext cx="9143999" cy="6513098"/>
            </a:xfrm>
            <a:prstGeom prst="rect">
              <a:avLst/>
            </a:prstGeom>
          </p:spPr>
        </p:pic>
      </p:grpSp>
      <p:sp>
        <p:nvSpPr>
          <p:cNvPr id="11" name="object 11" descr=""/>
          <p:cNvSpPr txBox="1"/>
          <p:nvPr/>
        </p:nvSpPr>
        <p:spPr>
          <a:xfrm>
            <a:off x="17690481" y="8660782"/>
            <a:ext cx="597535" cy="597535"/>
          </a:xfrm>
          <a:prstGeom prst="rect">
            <a:avLst/>
          </a:prstGeom>
        </p:spPr>
        <p:txBody>
          <a:bodyPr wrap="square" lIns="0" tIns="2794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20"/>
              </a:spcBef>
            </a:pPr>
            <a:endParaRPr sz="12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dirty="0" sz="1200" spc="-25" b="1">
                <a:solidFill>
                  <a:srgbClr val="FFFFFF"/>
                </a:solidFill>
                <a:latin typeface="Courier New"/>
                <a:cs typeface="Courier New"/>
              </a:rPr>
              <a:t>02</a:t>
            </a:r>
            <a:endParaRPr sz="1200">
              <a:latin typeface="Courier New"/>
              <a:cs typeface="Courier New"/>
            </a:endParaRPr>
          </a:p>
        </p:txBody>
      </p:sp>
      <p:sp>
        <p:nvSpPr>
          <p:cNvPr id="12" name="object 12" descr=""/>
          <p:cNvSpPr/>
          <p:nvPr/>
        </p:nvSpPr>
        <p:spPr>
          <a:xfrm>
            <a:off x="11296446" y="934100"/>
            <a:ext cx="1430020" cy="577850"/>
          </a:xfrm>
          <a:custGeom>
            <a:avLst/>
            <a:gdLst/>
            <a:ahLst/>
            <a:cxnLst/>
            <a:rect l="l" t="t" r="r" b="b"/>
            <a:pathLst>
              <a:path w="1430020" h="577850">
                <a:moveTo>
                  <a:pt x="222077" y="269838"/>
                </a:moveTo>
                <a:lnTo>
                  <a:pt x="189028" y="577765"/>
                </a:lnTo>
                <a:lnTo>
                  <a:pt x="64487" y="577765"/>
                </a:lnTo>
                <a:lnTo>
                  <a:pt x="0" y="0"/>
                </a:lnTo>
                <a:lnTo>
                  <a:pt x="88468" y="0"/>
                </a:lnTo>
                <a:lnTo>
                  <a:pt x="137035" y="455642"/>
                </a:lnTo>
                <a:lnTo>
                  <a:pt x="180765" y="0"/>
                </a:lnTo>
                <a:lnTo>
                  <a:pt x="268428" y="0"/>
                </a:lnTo>
                <a:lnTo>
                  <a:pt x="313770" y="458866"/>
                </a:lnTo>
                <a:lnTo>
                  <a:pt x="360725" y="0"/>
                </a:lnTo>
                <a:lnTo>
                  <a:pt x="440125" y="0"/>
                </a:lnTo>
                <a:lnTo>
                  <a:pt x="375638" y="577765"/>
                </a:lnTo>
                <a:lnTo>
                  <a:pt x="255127" y="577765"/>
                </a:lnTo>
                <a:lnTo>
                  <a:pt x="222077" y="269838"/>
                </a:lnTo>
                <a:close/>
              </a:path>
              <a:path w="1430020" h="577850">
                <a:moveTo>
                  <a:pt x="576143" y="577765"/>
                </a:moveTo>
                <a:lnTo>
                  <a:pt x="485457" y="577765"/>
                </a:lnTo>
                <a:lnTo>
                  <a:pt x="485457" y="0"/>
                </a:lnTo>
                <a:lnTo>
                  <a:pt x="576143" y="0"/>
                </a:lnTo>
                <a:lnTo>
                  <a:pt x="576143" y="247671"/>
                </a:lnTo>
                <a:lnTo>
                  <a:pt x="679322" y="247671"/>
                </a:lnTo>
                <a:lnTo>
                  <a:pt x="679322" y="0"/>
                </a:lnTo>
                <a:lnTo>
                  <a:pt x="771821" y="0"/>
                </a:lnTo>
                <a:lnTo>
                  <a:pt x="771821" y="577765"/>
                </a:lnTo>
                <a:lnTo>
                  <a:pt x="679322" y="577765"/>
                </a:lnTo>
                <a:lnTo>
                  <a:pt x="679322" y="330093"/>
                </a:lnTo>
                <a:lnTo>
                  <a:pt x="576143" y="330093"/>
                </a:lnTo>
                <a:lnTo>
                  <a:pt x="576143" y="577765"/>
                </a:lnTo>
                <a:close/>
              </a:path>
              <a:path w="1430020" h="577850">
                <a:moveTo>
                  <a:pt x="1131724" y="577765"/>
                </a:moveTo>
                <a:lnTo>
                  <a:pt x="1040031" y="577765"/>
                </a:lnTo>
                <a:lnTo>
                  <a:pt x="1024514" y="472973"/>
                </a:lnTo>
                <a:lnTo>
                  <a:pt x="913072" y="472973"/>
                </a:lnTo>
                <a:lnTo>
                  <a:pt x="897353" y="577765"/>
                </a:lnTo>
                <a:lnTo>
                  <a:pt x="813923" y="577765"/>
                </a:lnTo>
                <a:lnTo>
                  <a:pt x="906422" y="0"/>
                </a:lnTo>
                <a:lnTo>
                  <a:pt x="1039225" y="0"/>
                </a:lnTo>
                <a:lnTo>
                  <a:pt x="1131724" y="577765"/>
                </a:lnTo>
                <a:close/>
              </a:path>
              <a:path w="1430020" h="577850">
                <a:moveTo>
                  <a:pt x="924559" y="394581"/>
                </a:moveTo>
                <a:lnTo>
                  <a:pt x="1012019" y="394581"/>
                </a:lnTo>
                <a:lnTo>
                  <a:pt x="968289" y="102373"/>
                </a:lnTo>
                <a:lnTo>
                  <a:pt x="924559" y="394581"/>
                </a:lnTo>
                <a:close/>
              </a:path>
              <a:path w="1430020" h="577850">
                <a:moveTo>
                  <a:pt x="1149055" y="0"/>
                </a:moveTo>
                <a:lnTo>
                  <a:pt x="1429776" y="0"/>
                </a:lnTo>
                <a:lnTo>
                  <a:pt x="1429776" y="82422"/>
                </a:lnTo>
                <a:lnTo>
                  <a:pt x="1334859" y="82422"/>
                </a:lnTo>
                <a:lnTo>
                  <a:pt x="1334859" y="577765"/>
                </a:lnTo>
                <a:lnTo>
                  <a:pt x="1243972" y="577765"/>
                </a:lnTo>
                <a:lnTo>
                  <a:pt x="1243972" y="82422"/>
                </a:lnTo>
                <a:lnTo>
                  <a:pt x="1149055" y="82422"/>
                </a:lnTo>
                <a:lnTo>
                  <a:pt x="1149055" y="0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 descr=""/>
          <p:cNvSpPr/>
          <p:nvPr/>
        </p:nvSpPr>
        <p:spPr>
          <a:xfrm>
            <a:off x="12895371" y="934100"/>
            <a:ext cx="90805" cy="577850"/>
          </a:xfrm>
          <a:custGeom>
            <a:avLst/>
            <a:gdLst/>
            <a:ahLst/>
            <a:cxnLst/>
            <a:rect l="l" t="t" r="r" b="b"/>
            <a:pathLst>
              <a:path w="90804" h="577850">
                <a:moveTo>
                  <a:pt x="0" y="0"/>
                </a:moveTo>
                <a:lnTo>
                  <a:pt x="90685" y="0"/>
                </a:lnTo>
                <a:lnTo>
                  <a:pt x="90685" y="577765"/>
                </a:lnTo>
                <a:lnTo>
                  <a:pt x="0" y="577765"/>
                </a:lnTo>
                <a:lnTo>
                  <a:pt x="0" y="0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" name="object 14" descr=""/>
          <p:cNvSpPr/>
          <p:nvPr/>
        </p:nvSpPr>
        <p:spPr>
          <a:xfrm>
            <a:off x="13038090" y="927450"/>
            <a:ext cx="271145" cy="591185"/>
          </a:xfrm>
          <a:custGeom>
            <a:avLst/>
            <a:gdLst/>
            <a:ahLst/>
            <a:cxnLst/>
            <a:rect l="l" t="t" r="r" b="b"/>
            <a:pathLst>
              <a:path w="271144" h="591185">
                <a:moveTo>
                  <a:pt x="2418" y="145297"/>
                </a:moveTo>
                <a:lnTo>
                  <a:pt x="10781" y="83329"/>
                </a:lnTo>
                <a:lnTo>
                  <a:pt x="35870" y="37684"/>
                </a:lnTo>
                <a:lnTo>
                  <a:pt x="77686" y="9421"/>
                </a:lnTo>
                <a:lnTo>
                  <a:pt x="136229" y="0"/>
                </a:lnTo>
                <a:lnTo>
                  <a:pt x="167591" y="2355"/>
                </a:lnTo>
                <a:lnTo>
                  <a:pt x="217770" y="21197"/>
                </a:lnTo>
                <a:lnTo>
                  <a:pt x="251223" y="58466"/>
                </a:lnTo>
                <a:lnTo>
                  <a:pt x="267949" y="112273"/>
                </a:lnTo>
                <a:lnTo>
                  <a:pt x="270040" y="145297"/>
                </a:lnTo>
                <a:lnTo>
                  <a:pt x="270040" y="167666"/>
                </a:lnTo>
                <a:lnTo>
                  <a:pt x="184191" y="167666"/>
                </a:lnTo>
                <a:lnTo>
                  <a:pt x="184191" y="139453"/>
                </a:lnTo>
                <a:lnTo>
                  <a:pt x="183435" y="124994"/>
                </a:lnTo>
                <a:lnTo>
                  <a:pt x="165550" y="89879"/>
                </a:lnTo>
                <a:lnTo>
                  <a:pt x="138647" y="82624"/>
                </a:lnTo>
                <a:lnTo>
                  <a:pt x="128546" y="83430"/>
                </a:lnTo>
                <a:lnTo>
                  <a:pt x="96277" y="112852"/>
                </a:lnTo>
                <a:lnTo>
                  <a:pt x="93304" y="139453"/>
                </a:lnTo>
                <a:lnTo>
                  <a:pt x="94123" y="153925"/>
                </a:lnTo>
                <a:lnTo>
                  <a:pt x="106403" y="192051"/>
                </a:lnTo>
                <a:lnTo>
                  <a:pt x="129981" y="224659"/>
                </a:lnTo>
                <a:lnTo>
                  <a:pt x="160059" y="255127"/>
                </a:lnTo>
                <a:lnTo>
                  <a:pt x="181974" y="275279"/>
                </a:lnTo>
                <a:lnTo>
                  <a:pt x="193171" y="285595"/>
                </a:lnTo>
                <a:lnTo>
                  <a:pt x="224496" y="319413"/>
                </a:lnTo>
                <a:lnTo>
                  <a:pt x="250568" y="359125"/>
                </a:lnTo>
                <a:lnTo>
                  <a:pt x="267521" y="407176"/>
                </a:lnTo>
                <a:lnTo>
                  <a:pt x="270846" y="445767"/>
                </a:lnTo>
                <a:lnTo>
                  <a:pt x="268705" y="478805"/>
                </a:lnTo>
                <a:lnTo>
                  <a:pt x="251575" y="532712"/>
                </a:lnTo>
                <a:lnTo>
                  <a:pt x="217417" y="569981"/>
                </a:lnTo>
                <a:lnTo>
                  <a:pt x="166835" y="588723"/>
                </a:lnTo>
                <a:lnTo>
                  <a:pt x="135423" y="591065"/>
                </a:lnTo>
                <a:lnTo>
                  <a:pt x="104010" y="588723"/>
                </a:lnTo>
                <a:lnTo>
                  <a:pt x="53428" y="569981"/>
                </a:lnTo>
                <a:lnTo>
                  <a:pt x="19270" y="532712"/>
                </a:lnTo>
                <a:lnTo>
                  <a:pt x="2141" y="478805"/>
                </a:lnTo>
                <a:lnTo>
                  <a:pt x="0" y="445767"/>
                </a:lnTo>
                <a:lnTo>
                  <a:pt x="0" y="406068"/>
                </a:lnTo>
                <a:lnTo>
                  <a:pt x="85848" y="406068"/>
                </a:lnTo>
                <a:lnTo>
                  <a:pt x="85848" y="451612"/>
                </a:lnTo>
                <a:lnTo>
                  <a:pt x="86642" y="466058"/>
                </a:lnTo>
                <a:lnTo>
                  <a:pt x="105534" y="500720"/>
                </a:lnTo>
                <a:lnTo>
                  <a:pt x="133004" y="507635"/>
                </a:lnTo>
                <a:lnTo>
                  <a:pt x="143143" y="506867"/>
                </a:lnTo>
                <a:lnTo>
                  <a:pt x="176735" y="478162"/>
                </a:lnTo>
                <a:lnTo>
                  <a:pt x="179959" y="451612"/>
                </a:lnTo>
                <a:lnTo>
                  <a:pt x="179128" y="437152"/>
                </a:lnTo>
                <a:lnTo>
                  <a:pt x="166659" y="399216"/>
                </a:lnTo>
                <a:lnTo>
                  <a:pt x="143156" y="366531"/>
                </a:lnTo>
                <a:lnTo>
                  <a:pt x="113104" y="335988"/>
                </a:lnTo>
                <a:lnTo>
                  <a:pt x="91088" y="315785"/>
                </a:lnTo>
                <a:lnTo>
                  <a:pt x="79979" y="305394"/>
                </a:lnTo>
                <a:lnTo>
                  <a:pt x="48768" y="271652"/>
                </a:lnTo>
                <a:lnTo>
                  <a:pt x="22771" y="232053"/>
                </a:lnTo>
                <a:lnTo>
                  <a:pt x="5743" y="183939"/>
                </a:lnTo>
                <a:lnTo>
                  <a:pt x="3249" y="165286"/>
                </a:lnTo>
                <a:lnTo>
                  <a:pt x="2418" y="145297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15" name="object 15" descr=""/>
          <p:cNvGrpSpPr/>
          <p:nvPr/>
        </p:nvGrpSpPr>
        <p:grpSpPr>
          <a:xfrm>
            <a:off x="11313849" y="1845146"/>
            <a:ext cx="604520" cy="584835"/>
            <a:chOff x="11313849" y="1845146"/>
            <a:chExt cx="604520" cy="584835"/>
          </a:xfrm>
        </p:grpSpPr>
        <p:sp>
          <p:nvSpPr>
            <p:cNvPr id="16" name="object 16" descr=""/>
            <p:cNvSpPr/>
            <p:nvPr/>
          </p:nvSpPr>
          <p:spPr>
            <a:xfrm>
              <a:off x="11317203" y="1848500"/>
              <a:ext cx="269240" cy="577850"/>
            </a:xfrm>
            <a:custGeom>
              <a:avLst/>
              <a:gdLst/>
              <a:ahLst/>
              <a:cxnLst/>
              <a:rect l="l" t="t" r="r" b="b"/>
              <a:pathLst>
                <a:path w="269240" h="577850">
                  <a:moveTo>
                    <a:pt x="133609" y="0"/>
                  </a:moveTo>
                  <a:lnTo>
                    <a:pt x="193360" y="9068"/>
                  </a:lnTo>
                  <a:lnTo>
                    <a:pt x="235579" y="36274"/>
                  </a:lnTo>
                  <a:lnTo>
                    <a:pt x="260669" y="81012"/>
                  </a:lnTo>
                  <a:lnTo>
                    <a:pt x="269032" y="142678"/>
                  </a:lnTo>
                  <a:lnTo>
                    <a:pt x="269032" y="217845"/>
                  </a:lnTo>
                  <a:lnTo>
                    <a:pt x="260669" y="279562"/>
                  </a:lnTo>
                  <a:lnTo>
                    <a:pt x="235579" y="324451"/>
                  </a:lnTo>
                  <a:lnTo>
                    <a:pt x="193360" y="351656"/>
                  </a:lnTo>
                  <a:lnTo>
                    <a:pt x="133609" y="360725"/>
                  </a:lnTo>
                  <a:lnTo>
                    <a:pt x="90685" y="360725"/>
                  </a:lnTo>
                  <a:lnTo>
                    <a:pt x="90685" y="577765"/>
                  </a:lnTo>
                  <a:lnTo>
                    <a:pt x="0" y="577765"/>
                  </a:lnTo>
                  <a:lnTo>
                    <a:pt x="0" y="0"/>
                  </a:lnTo>
                  <a:lnTo>
                    <a:pt x="133609" y="0"/>
                  </a:lnTo>
                  <a:close/>
                </a:path>
              </a:pathLst>
            </a:custGeom>
            <a:ln w="6707">
              <a:solidFill>
                <a:srgbClr val="62F1F9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7" name="object 17" descr="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404534" y="1927569"/>
              <a:ext cx="94369" cy="202385"/>
            </a:xfrm>
            <a:prstGeom prst="rect">
              <a:avLst/>
            </a:prstGeom>
          </p:spPr>
        </p:pic>
        <p:sp>
          <p:nvSpPr>
            <p:cNvPr id="18" name="object 18" descr=""/>
            <p:cNvSpPr/>
            <p:nvPr/>
          </p:nvSpPr>
          <p:spPr>
            <a:xfrm>
              <a:off x="11628379" y="1848500"/>
              <a:ext cx="286385" cy="577850"/>
            </a:xfrm>
            <a:custGeom>
              <a:avLst/>
              <a:gdLst/>
              <a:ahLst/>
              <a:cxnLst/>
              <a:rect l="l" t="t" r="r" b="b"/>
              <a:pathLst>
                <a:path w="286384" h="577850">
                  <a:moveTo>
                    <a:pt x="90685" y="577765"/>
                  </a:moveTo>
                  <a:lnTo>
                    <a:pt x="0" y="577765"/>
                  </a:lnTo>
                  <a:lnTo>
                    <a:pt x="0" y="0"/>
                  </a:lnTo>
                  <a:lnTo>
                    <a:pt x="90685" y="0"/>
                  </a:lnTo>
                  <a:lnTo>
                    <a:pt x="90685" y="247671"/>
                  </a:lnTo>
                  <a:lnTo>
                    <a:pt x="193864" y="247671"/>
                  </a:lnTo>
                  <a:lnTo>
                    <a:pt x="193864" y="0"/>
                  </a:lnTo>
                  <a:lnTo>
                    <a:pt x="286363" y="0"/>
                  </a:lnTo>
                  <a:lnTo>
                    <a:pt x="286363" y="577765"/>
                  </a:lnTo>
                  <a:lnTo>
                    <a:pt x="193864" y="577765"/>
                  </a:lnTo>
                  <a:lnTo>
                    <a:pt x="193864" y="330094"/>
                  </a:lnTo>
                  <a:lnTo>
                    <a:pt x="90685" y="330094"/>
                  </a:lnTo>
                  <a:lnTo>
                    <a:pt x="90685" y="577765"/>
                  </a:lnTo>
                  <a:close/>
                </a:path>
              </a:pathLst>
            </a:custGeom>
            <a:ln w="6707">
              <a:solidFill>
                <a:srgbClr val="62F1F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9" name="object 19" descr=""/>
          <p:cNvSpPr/>
          <p:nvPr/>
        </p:nvSpPr>
        <p:spPr>
          <a:xfrm>
            <a:off x="11980826" y="1848500"/>
            <a:ext cx="90805" cy="577850"/>
          </a:xfrm>
          <a:custGeom>
            <a:avLst/>
            <a:gdLst/>
            <a:ahLst/>
            <a:cxnLst/>
            <a:rect l="l" t="t" r="r" b="b"/>
            <a:pathLst>
              <a:path w="90804" h="577850">
                <a:moveTo>
                  <a:pt x="0" y="0"/>
                </a:moveTo>
                <a:lnTo>
                  <a:pt x="90685" y="0"/>
                </a:lnTo>
                <a:lnTo>
                  <a:pt x="90685" y="577765"/>
                </a:lnTo>
                <a:lnTo>
                  <a:pt x="0" y="577765"/>
                </a:lnTo>
                <a:lnTo>
                  <a:pt x="0" y="0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0" name="object 20" descr=""/>
          <p:cNvSpPr/>
          <p:nvPr/>
        </p:nvSpPr>
        <p:spPr>
          <a:xfrm>
            <a:off x="12123546" y="1841850"/>
            <a:ext cx="271145" cy="591185"/>
          </a:xfrm>
          <a:custGeom>
            <a:avLst/>
            <a:gdLst/>
            <a:ahLst/>
            <a:cxnLst/>
            <a:rect l="l" t="t" r="r" b="b"/>
            <a:pathLst>
              <a:path w="271145" h="591185">
                <a:moveTo>
                  <a:pt x="2418" y="145297"/>
                </a:moveTo>
                <a:lnTo>
                  <a:pt x="10781" y="83329"/>
                </a:lnTo>
                <a:lnTo>
                  <a:pt x="35871" y="37684"/>
                </a:lnTo>
                <a:lnTo>
                  <a:pt x="77686" y="9421"/>
                </a:lnTo>
                <a:lnTo>
                  <a:pt x="136229" y="0"/>
                </a:lnTo>
                <a:lnTo>
                  <a:pt x="167591" y="2355"/>
                </a:lnTo>
                <a:lnTo>
                  <a:pt x="217770" y="21197"/>
                </a:lnTo>
                <a:lnTo>
                  <a:pt x="251223" y="58466"/>
                </a:lnTo>
                <a:lnTo>
                  <a:pt x="267949" y="112273"/>
                </a:lnTo>
                <a:lnTo>
                  <a:pt x="270040" y="145297"/>
                </a:lnTo>
                <a:lnTo>
                  <a:pt x="270040" y="167666"/>
                </a:lnTo>
                <a:lnTo>
                  <a:pt x="184191" y="167666"/>
                </a:lnTo>
                <a:lnTo>
                  <a:pt x="184191" y="139453"/>
                </a:lnTo>
                <a:lnTo>
                  <a:pt x="183435" y="124994"/>
                </a:lnTo>
                <a:lnTo>
                  <a:pt x="165550" y="89879"/>
                </a:lnTo>
                <a:lnTo>
                  <a:pt x="138647" y="82624"/>
                </a:lnTo>
                <a:lnTo>
                  <a:pt x="128546" y="83430"/>
                </a:lnTo>
                <a:lnTo>
                  <a:pt x="96277" y="112852"/>
                </a:lnTo>
                <a:lnTo>
                  <a:pt x="93304" y="139453"/>
                </a:lnTo>
                <a:lnTo>
                  <a:pt x="94123" y="153925"/>
                </a:lnTo>
                <a:lnTo>
                  <a:pt x="106403" y="192050"/>
                </a:lnTo>
                <a:lnTo>
                  <a:pt x="129982" y="224659"/>
                </a:lnTo>
                <a:lnTo>
                  <a:pt x="160059" y="255127"/>
                </a:lnTo>
                <a:lnTo>
                  <a:pt x="181974" y="275279"/>
                </a:lnTo>
                <a:lnTo>
                  <a:pt x="193172" y="285595"/>
                </a:lnTo>
                <a:lnTo>
                  <a:pt x="224496" y="319413"/>
                </a:lnTo>
                <a:lnTo>
                  <a:pt x="250568" y="359125"/>
                </a:lnTo>
                <a:lnTo>
                  <a:pt x="267521" y="407176"/>
                </a:lnTo>
                <a:lnTo>
                  <a:pt x="270846" y="445767"/>
                </a:lnTo>
                <a:lnTo>
                  <a:pt x="268705" y="478805"/>
                </a:lnTo>
                <a:lnTo>
                  <a:pt x="251575" y="532712"/>
                </a:lnTo>
                <a:lnTo>
                  <a:pt x="217417" y="569981"/>
                </a:lnTo>
                <a:lnTo>
                  <a:pt x="166835" y="588722"/>
                </a:lnTo>
                <a:lnTo>
                  <a:pt x="135423" y="591065"/>
                </a:lnTo>
                <a:lnTo>
                  <a:pt x="104010" y="588722"/>
                </a:lnTo>
                <a:lnTo>
                  <a:pt x="53428" y="569981"/>
                </a:lnTo>
                <a:lnTo>
                  <a:pt x="19270" y="532712"/>
                </a:lnTo>
                <a:lnTo>
                  <a:pt x="2141" y="478805"/>
                </a:lnTo>
                <a:lnTo>
                  <a:pt x="0" y="445767"/>
                </a:lnTo>
                <a:lnTo>
                  <a:pt x="0" y="406067"/>
                </a:lnTo>
                <a:lnTo>
                  <a:pt x="85848" y="406067"/>
                </a:lnTo>
                <a:lnTo>
                  <a:pt x="85848" y="451612"/>
                </a:lnTo>
                <a:lnTo>
                  <a:pt x="86642" y="466058"/>
                </a:lnTo>
                <a:lnTo>
                  <a:pt x="105534" y="500720"/>
                </a:lnTo>
                <a:lnTo>
                  <a:pt x="133004" y="507635"/>
                </a:lnTo>
                <a:lnTo>
                  <a:pt x="143144" y="506867"/>
                </a:lnTo>
                <a:lnTo>
                  <a:pt x="176735" y="478162"/>
                </a:lnTo>
                <a:lnTo>
                  <a:pt x="179959" y="451612"/>
                </a:lnTo>
                <a:lnTo>
                  <a:pt x="179128" y="437152"/>
                </a:lnTo>
                <a:lnTo>
                  <a:pt x="166659" y="399216"/>
                </a:lnTo>
                <a:lnTo>
                  <a:pt x="143156" y="366531"/>
                </a:lnTo>
                <a:lnTo>
                  <a:pt x="113104" y="335988"/>
                </a:lnTo>
                <a:lnTo>
                  <a:pt x="91088" y="315785"/>
                </a:lnTo>
                <a:lnTo>
                  <a:pt x="79979" y="305394"/>
                </a:lnTo>
                <a:lnTo>
                  <a:pt x="48768" y="271652"/>
                </a:lnTo>
                <a:lnTo>
                  <a:pt x="22772" y="232053"/>
                </a:lnTo>
                <a:lnTo>
                  <a:pt x="5743" y="183939"/>
                </a:lnTo>
                <a:lnTo>
                  <a:pt x="3249" y="165286"/>
                </a:lnTo>
                <a:lnTo>
                  <a:pt x="2418" y="145297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1" name="object 21" descr=""/>
          <p:cNvSpPr/>
          <p:nvPr/>
        </p:nvSpPr>
        <p:spPr>
          <a:xfrm>
            <a:off x="12446352" y="1848500"/>
            <a:ext cx="286385" cy="577850"/>
          </a:xfrm>
          <a:custGeom>
            <a:avLst/>
            <a:gdLst/>
            <a:ahLst/>
            <a:cxnLst/>
            <a:rect l="l" t="t" r="r" b="b"/>
            <a:pathLst>
              <a:path w="286384" h="577850">
                <a:moveTo>
                  <a:pt x="90685" y="577765"/>
                </a:moveTo>
                <a:lnTo>
                  <a:pt x="0" y="577765"/>
                </a:lnTo>
                <a:lnTo>
                  <a:pt x="0" y="0"/>
                </a:lnTo>
                <a:lnTo>
                  <a:pt x="90685" y="0"/>
                </a:lnTo>
                <a:lnTo>
                  <a:pt x="90685" y="247671"/>
                </a:lnTo>
                <a:lnTo>
                  <a:pt x="193864" y="247671"/>
                </a:lnTo>
                <a:lnTo>
                  <a:pt x="193864" y="0"/>
                </a:lnTo>
                <a:lnTo>
                  <a:pt x="286363" y="0"/>
                </a:lnTo>
                <a:lnTo>
                  <a:pt x="286363" y="577765"/>
                </a:lnTo>
                <a:lnTo>
                  <a:pt x="193864" y="577765"/>
                </a:lnTo>
                <a:lnTo>
                  <a:pt x="193864" y="330094"/>
                </a:lnTo>
                <a:lnTo>
                  <a:pt x="90685" y="330094"/>
                </a:lnTo>
                <a:lnTo>
                  <a:pt x="90685" y="577765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2" name="object 22" descr=""/>
          <p:cNvSpPr/>
          <p:nvPr/>
        </p:nvSpPr>
        <p:spPr>
          <a:xfrm>
            <a:off x="12798799" y="1848500"/>
            <a:ext cx="90805" cy="577850"/>
          </a:xfrm>
          <a:custGeom>
            <a:avLst/>
            <a:gdLst/>
            <a:ahLst/>
            <a:cxnLst/>
            <a:rect l="l" t="t" r="r" b="b"/>
            <a:pathLst>
              <a:path w="90804" h="577850">
                <a:moveTo>
                  <a:pt x="0" y="0"/>
                </a:moveTo>
                <a:lnTo>
                  <a:pt x="90685" y="0"/>
                </a:lnTo>
                <a:lnTo>
                  <a:pt x="90685" y="577765"/>
                </a:lnTo>
                <a:lnTo>
                  <a:pt x="0" y="577765"/>
                </a:lnTo>
                <a:lnTo>
                  <a:pt x="0" y="0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3" name="object 23" descr=""/>
          <p:cNvSpPr/>
          <p:nvPr/>
        </p:nvSpPr>
        <p:spPr>
          <a:xfrm>
            <a:off x="12954819" y="1848500"/>
            <a:ext cx="288290" cy="577850"/>
          </a:xfrm>
          <a:custGeom>
            <a:avLst/>
            <a:gdLst/>
            <a:ahLst/>
            <a:cxnLst/>
            <a:rect l="l" t="t" r="r" b="b"/>
            <a:pathLst>
              <a:path w="288290" h="577850">
                <a:moveTo>
                  <a:pt x="81616" y="159202"/>
                </a:moveTo>
                <a:lnTo>
                  <a:pt x="81616" y="577765"/>
                </a:lnTo>
                <a:lnTo>
                  <a:pt x="0" y="577765"/>
                </a:lnTo>
                <a:lnTo>
                  <a:pt x="0" y="0"/>
                </a:lnTo>
                <a:lnTo>
                  <a:pt x="113860" y="0"/>
                </a:lnTo>
                <a:lnTo>
                  <a:pt x="207165" y="345812"/>
                </a:lnTo>
                <a:lnTo>
                  <a:pt x="207165" y="0"/>
                </a:lnTo>
                <a:lnTo>
                  <a:pt x="287975" y="0"/>
                </a:lnTo>
                <a:lnTo>
                  <a:pt x="287975" y="577765"/>
                </a:lnTo>
                <a:lnTo>
                  <a:pt x="194670" y="577765"/>
                </a:lnTo>
                <a:lnTo>
                  <a:pt x="81616" y="159202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4" name="object 24" descr=""/>
          <p:cNvSpPr/>
          <p:nvPr/>
        </p:nvSpPr>
        <p:spPr>
          <a:xfrm>
            <a:off x="13300616" y="1841850"/>
            <a:ext cx="580390" cy="591185"/>
          </a:xfrm>
          <a:custGeom>
            <a:avLst/>
            <a:gdLst/>
            <a:ahLst/>
            <a:cxnLst/>
            <a:rect l="l" t="t" r="r" b="b"/>
            <a:pathLst>
              <a:path w="580390" h="591185">
                <a:moveTo>
                  <a:pt x="143685" y="262583"/>
                </a:moveTo>
                <a:lnTo>
                  <a:pt x="270644" y="262583"/>
                </a:lnTo>
                <a:lnTo>
                  <a:pt x="270644" y="445767"/>
                </a:lnTo>
                <a:lnTo>
                  <a:pt x="262080" y="507786"/>
                </a:lnTo>
                <a:lnTo>
                  <a:pt x="236386" y="553582"/>
                </a:lnTo>
                <a:lnTo>
                  <a:pt x="194015" y="581694"/>
                </a:lnTo>
                <a:lnTo>
                  <a:pt x="135423" y="591065"/>
                </a:lnTo>
                <a:lnTo>
                  <a:pt x="104010" y="588722"/>
                </a:lnTo>
                <a:lnTo>
                  <a:pt x="53428" y="569981"/>
                </a:lnTo>
                <a:lnTo>
                  <a:pt x="19270" y="532712"/>
                </a:lnTo>
                <a:lnTo>
                  <a:pt x="2141" y="478805"/>
                </a:lnTo>
                <a:lnTo>
                  <a:pt x="0" y="445767"/>
                </a:lnTo>
                <a:lnTo>
                  <a:pt x="0" y="145297"/>
                </a:lnTo>
                <a:lnTo>
                  <a:pt x="8564" y="83329"/>
                </a:lnTo>
                <a:lnTo>
                  <a:pt x="34258" y="37684"/>
                </a:lnTo>
                <a:lnTo>
                  <a:pt x="76679" y="9421"/>
                </a:lnTo>
                <a:lnTo>
                  <a:pt x="135423" y="0"/>
                </a:lnTo>
                <a:lnTo>
                  <a:pt x="166747" y="2355"/>
                </a:lnTo>
                <a:lnTo>
                  <a:pt x="217228" y="21197"/>
                </a:lnTo>
                <a:lnTo>
                  <a:pt x="251374" y="58466"/>
                </a:lnTo>
                <a:lnTo>
                  <a:pt x="268503" y="112273"/>
                </a:lnTo>
                <a:lnTo>
                  <a:pt x="270644" y="145297"/>
                </a:lnTo>
                <a:lnTo>
                  <a:pt x="270644" y="201320"/>
                </a:lnTo>
                <a:lnTo>
                  <a:pt x="184796" y="201320"/>
                </a:lnTo>
                <a:lnTo>
                  <a:pt x="184796" y="139453"/>
                </a:lnTo>
                <a:lnTo>
                  <a:pt x="184002" y="124994"/>
                </a:lnTo>
                <a:lnTo>
                  <a:pt x="165198" y="89879"/>
                </a:lnTo>
                <a:lnTo>
                  <a:pt x="137841" y="82624"/>
                </a:lnTo>
                <a:lnTo>
                  <a:pt x="127689" y="83430"/>
                </a:lnTo>
                <a:lnTo>
                  <a:pt x="94060" y="112852"/>
                </a:lnTo>
                <a:lnTo>
                  <a:pt x="90886" y="139453"/>
                </a:lnTo>
                <a:lnTo>
                  <a:pt x="90886" y="451612"/>
                </a:lnTo>
                <a:lnTo>
                  <a:pt x="103582" y="495342"/>
                </a:lnTo>
                <a:lnTo>
                  <a:pt x="137841" y="507635"/>
                </a:lnTo>
                <a:lnTo>
                  <a:pt x="148068" y="506867"/>
                </a:lnTo>
                <a:lnTo>
                  <a:pt x="181622" y="478162"/>
                </a:lnTo>
                <a:lnTo>
                  <a:pt x="184796" y="451612"/>
                </a:lnTo>
                <a:lnTo>
                  <a:pt x="184796" y="345006"/>
                </a:lnTo>
                <a:lnTo>
                  <a:pt x="143685" y="345006"/>
                </a:lnTo>
                <a:lnTo>
                  <a:pt x="143685" y="262583"/>
                </a:lnTo>
                <a:close/>
              </a:path>
              <a:path w="580390" h="591185">
                <a:moveTo>
                  <a:pt x="395462" y="456448"/>
                </a:moveTo>
                <a:lnTo>
                  <a:pt x="393258" y="448639"/>
                </a:lnTo>
                <a:lnTo>
                  <a:pt x="391683" y="440125"/>
                </a:lnTo>
                <a:lnTo>
                  <a:pt x="390739" y="430905"/>
                </a:lnTo>
                <a:lnTo>
                  <a:pt x="390424" y="420980"/>
                </a:lnTo>
                <a:lnTo>
                  <a:pt x="390890" y="405790"/>
                </a:lnTo>
                <a:lnTo>
                  <a:pt x="397880" y="366569"/>
                </a:lnTo>
                <a:lnTo>
                  <a:pt x="416017" y="324048"/>
                </a:lnTo>
                <a:lnTo>
                  <a:pt x="439797" y="286766"/>
                </a:lnTo>
                <a:lnTo>
                  <a:pt x="446283" y="277723"/>
                </a:lnTo>
                <a:lnTo>
                  <a:pt x="452442" y="268327"/>
                </a:lnTo>
                <a:lnTo>
                  <a:pt x="473753" y="226561"/>
                </a:lnTo>
                <a:lnTo>
                  <a:pt x="485177" y="188196"/>
                </a:lnTo>
                <a:lnTo>
                  <a:pt x="489371" y="139453"/>
                </a:lnTo>
                <a:lnTo>
                  <a:pt x="488628" y="124994"/>
                </a:lnTo>
                <a:lnTo>
                  <a:pt x="470932" y="89879"/>
                </a:lnTo>
                <a:lnTo>
                  <a:pt x="444029" y="82624"/>
                </a:lnTo>
                <a:lnTo>
                  <a:pt x="433928" y="83430"/>
                </a:lnTo>
                <a:lnTo>
                  <a:pt x="401659" y="112852"/>
                </a:lnTo>
                <a:lnTo>
                  <a:pt x="398686" y="139453"/>
                </a:lnTo>
                <a:lnTo>
                  <a:pt x="398686" y="202328"/>
                </a:lnTo>
                <a:lnTo>
                  <a:pt x="312838" y="202328"/>
                </a:lnTo>
                <a:lnTo>
                  <a:pt x="312838" y="145297"/>
                </a:lnTo>
                <a:lnTo>
                  <a:pt x="314928" y="112273"/>
                </a:lnTo>
                <a:lnTo>
                  <a:pt x="331655" y="58466"/>
                </a:lnTo>
                <a:lnTo>
                  <a:pt x="365095" y="21197"/>
                </a:lnTo>
                <a:lnTo>
                  <a:pt x="415173" y="2355"/>
                </a:lnTo>
                <a:lnTo>
                  <a:pt x="446447" y="0"/>
                </a:lnTo>
                <a:lnTo>
                  <a:pt x="477809" y="2355"/>
                </a:lnTo>
                <a:lnTo>
                  <a:pt x="527988" y="21197"/>
                </a:lnTo>
                <a:lnTo>
                  <a:pt x="561441" y="58466"/>
                </a:lnTo>
                <a:lnTo>
                  <a:pt x="578167" y="112273"/>
                </a:lnTo>
                <a:lnTo>
                  <a:pt x="580258" y="145297"/>
                </a:lnTo>
                <a:lnTo>
                  <a:pt x="579767" y="163611"/>
                </a:lnTo>
                <a:lnTo>
                  <a:pt x="572399" y="210994"/>
                </a:lnTo>
                <a:lnTo>
                  <a:pt x="558229" y="249459"/>
                </a:lnTo>
                <a:lnTo>
                  <a:pt x="533366" y="292182"/>
                </a:lnTo>
                <a:lnTo>
                  <a:pt x="519612" y="310936"/>
                </a:lnTo>
                <a:lnTo>
                  <a:pt x="513000" y="320169"/>
                </a:lnTo>
                <a:lnTo>
                  <a:pt x="489573" y="357299"/>
                </a:lnTo>
                <a:lnTo>
                  <a:pt x="474963" y="399266"/>
                </a:lnTo>
                <a:lnTo>
                  <a:pt x="473048" y="424205"/>
                </a:lnTo>
                <a:lnTo>
                  <a:pt x="473250" y="433021"/>
                </a:lnTo>
                <a:lnTo>
                  <a:pt x="473854" y="441334"/>
                </a:lnTo>
                <a:lnTo>
                  <a:pt x="474862" y="449143"/>
                </a:lnTo>
                <a:lnTo>
                  <a:pt x="476272" y="456448"/>
                </a:lnTo>
                <a:lnTo>
                  <a:pt x="395462" y="456448"/>
                </a:lnTo>
                <a:close/>
              </a:path>
              <a:path w="580390" h="591185">
                <a:moveTo>
                  <a:pt x="478691" y="496954"/>
                </a:moveTo>
                <a:lnTo>
                  <a:pt x="478691" y="584415"/>
                </a:lnTo>
                <a:lnTo>
                  <a:pt x="391230" y="584415"/>
                </a:lnTo>
                <a:lnTo>
                  <a:pt x="391230" y="496954"/>
                </a:lnTo>
                <a:lnTo>
                  <a:pt x="478691" y="496954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5" name="object 25" descr=""/>
          <p:cNvSpPr txBox="1"/>
          <p:nvPr/>
        </p:nvSpPr>
        <p:spPr>
          <a:xfrm>
            <a:off x="10190261" y="2664814"/>
            <a:ext cx="5972175" cy="58788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242570">
              <a:lnSpc>
                <a:spcPct val="114300"/>
              </a:lnSpc>
              <a:spcBef>
                <a:spcPts val="100"/>
              </a:spcBef>
            </a:pP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Phishing</a:t>
            </a:r>
            <a:r>
              <a:rPr dirty="0" sz="1600" spc="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is</a:t>
            </a:r>
            <a:r>
              <a:rPr dirty="0" sz="1600" spc="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1600" spc="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type</a:t>
            </a:r>
            <a:r>
              <a:rPr dirty="0" sz="1600" spc="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dirty="0" sz="1600" spc="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cyberattack</a:t>
            </a:r>
            <a:r>
              <a:rPr dirty="0" sz="1600" spc="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that</a:t>
            </a:r>
            <a:r>
              <a:rPr dirty="0" sz="1600" spc="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uses</a:t>
            </a:r>
            <a:r>
              <a:rPr dirty="0" sz="1600" spc="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fraudulent</a:t>
            </a:r>
            <a:r>
              <a:rPr dirty="0" sz="1600" spc="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-10">
                <a:solidFill>
                  <a:srgbClr val="FFFFFF"/>
                </a:solidFill>
                <a:latin typeface="Tahoma"/>
                <a:cs typeface="Tahoma"/>
              </a:rPr>
              <a:t>emails,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text</a:t>
            </a:r>
            <a:r>
              <a:rPr dirty="0" sz="1600" spc="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messages,</a:t>
            </a: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75">
                <a:solidFill>
                  <a:srgbClr val="FFFFFF"/>
                </a:solidFill>
                <a:latin typeface="Tahoma"/>
                <a:cs typeface="Tahoma"/>
              </a:rPr>
              <a:t>phone</a:t>
            </a: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calls</a:t>
            </a: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75">
                <a:solidFill>
                  <a:srgbClr val="FFFFFF"/>
                </a:solidFill>
                <a:latin typeface="Tahoma"/>
                <a:cs typeface="Tahoma"/>
              </a:rPr>
              <a:t>or</a:t>
            </a: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websites</a:t>
            </a: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trick</a:t>
            </a: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0">
                <a:solidFill>
                  <a:srgbClr val="FFFFFF"/>
                </a:solidFill>
                <a:latin typeface="Tahoma"/>
                <a:cs typeface="Tahoma"/>
              </a:rPr>
              <a:t>people</a:t>
            </a: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35">
                <a:solidFill>
                  <a:srgbClr val="FFFFFF"/>
                </a:solidFill>
                <a:latin typeface="Tahoma"/>
                <a:cs typeface="Tahoma"/>
              </a:rPr>
              <a:t>into </a:t>
            </a: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sharing</a:t>
            </a:r>
            <a:r>
              <a:rPr dirty="0" sz="1600" spc="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sensitive</a:t>
            </a:r>
            <a:r>
              <a:rPr dirty="0" sz="1600" spc="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data,</a:t>
            </a:r>
            <a:r>
              <a:rPr dirty="0" sz="1600" spc="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downloading</a:t>
            </a:r>
            <a:r>
              <a:rPr dirty="0" sz="1600" spc="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u="sng" sz="1600" spc="5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8"/>
              </a:rPr>
              <a:t>malware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75">
                <a:solidFill>
                  <a:srgbClr val="FFFFFF"/>
                </a:solidFill>
                <a:latin typeface="Tahoma"/>
                <a:cs typeface="Tahoma"/>
              </a:rPr>
              <a:t>or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40">
                <a:solidFill>
                  <a:srgbClr val="FFFFFF"/>
                </a:solidFill>
                <a:latin typeface="Tahoma"/>
                <a:cs typeface="Tahoma"/>
              </a:rPr>
              <a:t>otherwise </a:t>
            </a: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exposing</a:t>
            </a:r>
            <a:r>
              <a:rPr dirty="0" sz="160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themselves</a:t>
            </a:r>
            <a:r>
              <a:rPr dirty="0" sz="160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160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-10">
                <a:solidFill>
                  <a:srgbClr val="FFFFFF"/>
                </a:solidFill>
                <a:latin typeface="Tahoma"/>
                <a:cs typeface="Tahoma"/>
              </a:rPr>
              <a:t>cybercrime.</a:t>
            </a:r>
            <a:endParaRPr sz="1600">
              <a:latin typeface="Tahoma"/>
              <a:cs typeface="Tahoma"/>
            </a:endParaRPr>
          </a:p>
          <a:p>
            <a:pPr marL="12700" marR="5080">
              <a:lnSpc>
                <a:spcPct val="114300"/>
              </a:lnSpc>
            </a:pP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Phishing</a:t>
            </a:r>
            <a:r>
              <a:rPr dirty="0" sz="1600" spc="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attacks</a:t>
            </a:r>
            <a:r>
              <a:rPr dirty="0" sz="1600" spc="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0">
                <a:solidFill>
                  <a:srgbClr val="FFFFFF"/>
                </a:solidFill>
                <a:latin typeface="Tahoma"/>
                <a:cs typeface="Tahoma"/>
              </a:rPr>
              <a:t>are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 a</a:t>
            </a:r>
            <a:r>
              <a:rPr dirty="0" sz="1600" spc="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70">
                <a:solidFill>
                  <a:srgbClr val="FFFFFF"/>
                </a:solidFill>
                <a:latin typeface="Tahoma"/>
                <a:cs typeface="Tahoma"/>
              </a:rPr>
              <a:t>form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 of </a:t>
            </a:r>
            <a:r>
              <a:rPr dirty="0" u="sng" sz="1600" spc="1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9"/>
              </a:rPr>
              <a:t>social en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  <a:hlinkClick r:id="rId9"/>
              </a:rPr>
              <a:t>g</a:t>
            </a:r>
            <a:r>
              <a:rPr dirty="0" u="sng" sz="1600" spc="1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9"/>
              </a:rPr>
              <a:t>ineering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.</a:t>
            </a:r>
            <a:r>
              <a:rPr dirty="0" sz="1600" spc="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Unlike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other </a:t>
            </a:r>
            <a:r>
              <a:rPr dirty="0" u="sng" sz="1600" spc="1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10"/>
              </a:rPr>
              <a:t>c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  <a:hlinkClick r:id="rId10"/>
              </a:rPr>
              <a:t>y</a:t>
            </a:r>
            <a:r>
              <a:rPr dirty="0" u="sng" sz="1600" spc="1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10"/>
              </a:rPr>
              <a:t>berattacks</a:t>
            </a:r>
            <a:r>
              <a:rPr dirty="0" sz="1600" spc="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that</a:t>
            </a:r>
            <a:r>
              <a:rPr dirty="0" sz="1600" spc="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directly</a:t>
            </a:r>
            <a:r>
              <a:rPr dirty="0" sz="1600" spc="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target</a:t>
            </a:r>
            <a:r>
              <a:rPr dirty="0" sz="1600" spc="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networks</a:t>
            </a:r>
            <a:r>
              <a:rPr dirty="0" sz="1600" spc="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5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1600" spc="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resources,</a:t>
            </a:r>
            <a:r>
              <a:rPr dirty="0" sz="1600" spc="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-10">
                <a:solidFill>
                  <a:srgbClr val="FFFFFF"/>
                </a:solidFill>
                <a:latin typeface="Tahoma"/>
                <a:cs typeface="Tahoma"/>
              </a:rPr>
              <a:t>social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engineering</a:t>
            </a:r>
            <a:r>
              <a:rPr dirty="0" sz="1600" spc="4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attacks</a:t>
            </a:r>
            <a:r>
              <a:rPr dirty="0" sz="1600" spc="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5">
                <a:solidFill>
                  <a:srgbClr val="FFFFFF"/>
                </a:solidFill>
                <a:latin typeface="Tahoma"/>
                <a:cs typeface="Tahoma"/>
              </a:rPr>
              <a:t>use</a:t>
            </a:r>
            <a:r>
              <a:rPr dirty="0" sz="1600" spc="4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85">
                <a:solidFill>
                  <a:srgbClr val="FFFFFF"/>
                </a:solidFill>
                <a:latin typeface="Tahoma"/>
                <a:cs typeface="Tahoma"/>
              </a:rPr>
              <a:t>human</a:t>
            </a:r>
            <a:r>
              <a:rPr dirty="0" sz="1600" spc="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error,</a:t>
            </a: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u="sng" sz="1600" spc="1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11"/>
              </a:rPr>
              <a:t>fake</a:t>
            </a:r>
            <a:r>
              <a:rPr dirty="0" u="sng" sz="1600" spc="4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11"/>
              </a:rPr>
              <a:t> </a:t>
            </a:r>
            <a:r>
              <a:rPr dirty="0" u="sng" sz="1600" spc="5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11"/>
              </a:rPr>
              <a:t>stories</a:t>
            </a: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4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endParaRPr sz="1600">
              <a:latin typeface="Tahoma"/>
              <a:cs typeface="Tahoma"/>
            </a:endParaRPr>
          </a:p>
          <a:p>
            <a:pPr marL="12700" marR="485775">
              <a:lnSpc>
                <a:spcPct val="114300"/>
              </a:lnSpc>
            </a:pPr>
            <a:r>
              <a:rPr dirty="0" sz="1600" spc="65">
                <a:solidFill>
                  <a:srgbClr val="FFFFFF"/>
                </a:solidFill>
                <a:latin typeface="Tahoma"/>
                <a:cs typeface="Tahoma"/>
              </a:rPr>
              <a:t>pressure</a:t>
            </a:r>
            <a:r>
              <a:rPr dirty="0" sz="1600" spc="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tactics</a:t>
            </a:r>
            <a:r>
              <a:rPr dirty="0" sz="1600" spc="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0">
                <a:solidFill>
                  <a:srgbClr val="FFFFFF"/>
                </a:solidFill>
                <a:latin typeface="Tahoma"/>
                <a:cs typeface="Tahoma"/>
              </a:rPr>
              <a:t>manipulate</a:t>
            </a:r>
            <a:r>
              <a:rPr dirty="0" sz="1600" spc="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victims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into</a:t>
            </a:r>
            <a:r>
              <a:rPr dirty="0" sz="1600" spc="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45">
                <a:solidFill>
                  <a:srgbClr val="FFFFFF"/>
                </a:solidFill>
                <a:latin typeface="Tahoma"/>
                <a:cs typeface="Tahoma"/>
              </a:rPr>
              <a:t>unintentionally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harming</a:t>
            </a:r>
            <a:r>
              <a:rPr dirty="0" sz="160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themselves</a:t>
            </a:r>
            <a:r>
              <a:rPr dirty="0" sz="160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75">
                <a:solidFill>
                  <a:srgbClr val="FFFFFF"/>
                </a:solidFill>
                <a:latin typeface="Tahoma"/>
                <a:cs typeface="Tahoma"/>
              </a:rPr>
              <a:t>or</a:t>
            </a:r>
            <a:r>
              <a:rPr dirty="0" sz="160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their</a:t>
            </a:r>
            <a:r>
              <a:rPr dirty="0" sz="160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-10">
                <a:solidFill>
                  <a:srgbClr val="FFFFFF"/>
                </a:solidFill>
                <a:latin typeface="Tahoma"/>
                <a:cs typeface="Tahoma"/>
              </a:rPr>
              <a:t>organizations.</a:t>
            </a:r>
            <a:endParaRPr sz="1600">
              <a:latin typeface="Tahoma"/>
              <a:cs typeface="Tahoma"/>
            </a:endParaRPr>
          </a:p>
          <a:p>
            <a:pPr marL="12700" marR="255270">
              <a:lnSpc>
                <a:spcPct val="114300"/>
              </a:lnSpc>
            </a:pPr>
            <a:r>
              <a:rPr dirty="0" sz="1600" spc="-45">
                <a:solidFill>
                  <a:srgbClr val="FFFFFF"/>
                </a:solidFill>
                <a:latin typeface="Tahoma"/>
                <a:cs typeface="Tahoma"/>
              </a:rPr>
              <a:t>In</a:t>
            </a:r>
            <a:r>
              <a:rPr dirty="0" sz="1600" spc="-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1600" spc="-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typical</a:t>
            </a:r>
            <a:r>
              <a:rPr dirty="0" sz="1600" spc="-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phishing</a:t>
            </a:r>
            <a:r>
              <a:rPr dirty="0" sz="1600" spc="-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scam,</a:t>
            </a:r>
            <a:r>
              <a:rPr dirty="0" sz="1600" spc="-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1600" spc="-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u="sng" sz="1600" spc="5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12"/>
              </a:rPr>
              <a:t>hacker</a:t>
            </a:r>
            <a:r>
              <a:rPr dirty="0" sz="1600" spc="-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0">
                <a:solidFill>
                  <a:srgbClr val="FFFFFF"/>
                </a:solidFill>
                <a:latin typeface="Tahoma"/>
                <a:cs typeface="Tahoma"/>
              </a:rPr>
              <a:t>pretends</a:t>
            </a:r>
            <a:r>
              <a:rPr dirty="0" sz="1600" spc="-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1600" spc="-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5">
                <a:solidFill>
                  <a:srgbClr val="FFFFFF"/>
                </a:solidFill>
                <a:latin typeface="Tahoma"/>
                <a:cs typeface="Tahoma"/>
              </a:rPr>
              <a:t>be</a:t>
            </a:r>
            <a:r>
              <a:rPr dirty="0" sz="1600" spc="-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0">
                <a:solidFill>
                  <a:srgbClr val="FFFFFF"/>
                </a:solidFill>
                <a:latin typeface="Tahoma"/>
                <a:cs typeface="Tahoma"/>
              </a:rPr>
              <a:t>someone the</a:t>
            </a:r>
            <a:r>
              <a:rPr dirty="0" sz="16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victim</a:t>
            </a:r>
            <a:r>
              <a:rPr dirty="0" sz="1600" spc="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trusts,</a:t>
            </a:r>
            <a:r>
              <a:rPr dirty="0" sz="16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like</a:t>
            </a:r>
            <a:r>
              <a:rPr dirty="0" sz="1600" spc="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1600" spc="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colleague,</a:t>
            </a:r>
            <a:r>
              <a:rPr dirty="0" sz="16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boss,</a:t>
            </a:r>
            <a:r>
              <a:rPr dirty="0" sz="1600" spc="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authority</a:t>
            </a:r>
            <a:r>
              <a:rPr dirty="0" sz="1600" spc="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figure</a:t>
            </a:r>
            <a:r>
              <a:rPr dirty="0" sz="16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or</a:t>
            </a:r>
            <a:endParaRPr sz="1600">
              <a:latin typeface="Tahoma"/>
              <a:cs typeface="Tahoma"/>
            </a:endParaRPr>
          </a:p>
          <a:p>
            <a:pPr marL="12700" marR="502920">
              <a:lnSpc>
                <a:spcPct val="114300"/>
              </a:lnSpc>
            </a:pP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representative</a:t>
            </a:r>
            <a:r>
              <a:rPr dirty="0" sz="1600" spc="-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dirty="0" sz="1600" spc="-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1600" spc="-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well-known </a:t>
            </a: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brand.</a:t>
            </a:r>
            <a:r>
              <a:rPr dirty="0" sz="1600" spc="-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1600" spc="-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hacker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0">
                <a:solidFill>
                  <a:srgbClr val="FFFFFF"/>
                </a:solidFill>
                <a:latin typeface="Tahoma"/>
                <a:cs typeface="Tahoma"/>
              </a:rPr>
              <a:t>sends</a:t>
            </a:r>
            <a:r>
              <a:rPr dirty="0" sz="1600" spc="-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-50">
                <a:solidFill>
                  <a:srgbClr val="FFFFFF"/>
                </a:solidFill>
                <a:latin typeface="Tahoma"/>
                <a:cs typeface="Tahoma"/>
              </a:rPr>
              <a:t>a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message</a:t>
            </a:r>
            <a:r>
              <a:rPr dirty="0" sz="1600" spc="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directing</a:t>
            </a:r>
            <a:r>
              <a:rPr dirty="0" sz="1600" spc="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1600" spc="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victim</a:t>
            </a:r>
            <a:r>
              <a:rPr dirty="0" sz="1600" spc="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1600" spc="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pay</a:t>
            </a:r>
            <a:r>
              <a:rPr dirty="0" sz="1600" spc="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5">
                <a:solidFill>
                  <a:srgbClr val="FFFFFF"/>
                </a:solidFill>
                <a:latin typeface="Tahoma"/>
                <a:cs typeface="Tahoma"/>
              </a:rPr>
              <a:t>an</a:t>
            </a:r>
            <a:r>
              <a:rPr dirty="0" sz="1600" spc="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invoice,</a:t>
            </a:r>
            <a:r>
              <a:rPr dirty="0" sz="1600" spc="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75">
                <a:solidFill>
                  <a:srgbClr val="FFFFFF"/>
                </a:solidFill>
                <a:latin typeface="Tahoma"/>
                <a:cs typeface="Tahoma"/>
              </a:rPr>
              <a:t>open</a:t>
            </a:r>
            <a:r>
              <a:rPr dirty="0" sz="1600" spc="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40">
                <a:solidFill>
                  <a:srgbClr val="FFFFFF"/>
                </a:solidFill>
                <a:latin typeface="Tahoma"/>
                <a:cs typeface="Tahoma"/>
              </a:rPr>
              <a:t>an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attachment, click a</a:t>
            </a:r>
            <a:r>
              <a:rPr dirty="0" sz="1600" spc="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link </a:t>
            </a:r>
            <a:r>
              <a:rPr dirty="0" sz="1600" spc="75">
                <a:solidFill>
                  <a:srgbClr val="FFFFFF"/>
                </a:solidFill>
                <a:latin typeface="Tahoma"/>
                <a:cs typeface="Tahoma"/>
              </a:rPr>
              <a:t>or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 take</a:t>
            </a:r>
            <a:r>
              <a:rPr dirty="0" sz="1600" spc="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75">
                <a:solidFill>
                  <a:srgbClr val="FFFFFF"/>
                </a:solidFill>
                <a:latin typeface="Tahoma"/>
                <a:cs typeface="Tahoma"/>
              </a:rPr>
              <a:t>some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5">
                <a:solidFill>
                  <a:srgbClr val="FFFFFF"/>
                </a:solidFill>
                <a:latin typeface="Tahoma"/>
                <a:cs typeface="Tahoma"/>
              </a:rPr>
              <a:t>other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-10">
                <a:solidFill>
                  <a:srgbClr val="FFFFFF"/>
                </a:solidFill>
                <a:latin typeface="Tahoma"/>
                <a:cs typeface="Tahoma"/>
              </a:rPr>
              <a:t>action.</a:t>
            </a:r>
            <a:endParaRPr sz="1600">
              <a:latin typeface="Tahoma"/>
              <a:cs typeface="Tahoma"/>
            </a:endParaRPr>
          </a:p>
          <a:p>
            <a:pPr marL="12700" marR="85725">
              <a:lnSpc>
                <a:spcPct val="114300"/>
              </a:lnSpc>
            </a:pP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Because</a:t>
            </a:r>
            <a:r>
              <a:rPr dirty="0" sz="1600" spc="-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they</a:t>
            </a:r>
            <a:r>
              <a:rPr dirty="0" sz="1600" spc="-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trust</a:t>
            </a:r>
            <a:r>
              <a:rPr dirty="0" sz="1600" spc="-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1600" spc="-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5">
                <a:solidFill>
                  <a:srgbClr val="FFFFFF"/>
                </a:solidFill>
                <a:latin typeface="Tahoma"/>
                <a:cs typeface="Tahoma"/>
              </a:rPr>
              <a:t>supposed</a:t>
            </a:r>
            <a:r>
              <a:rPr dirty="0" sz="1600" spc="-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0">
                <a:solidFill>
                  <a:srgbClr val="FFFFFF"/>
                </a:solidFill>
                <a:latin typeface="Tahoma"/>
                <a:cs typeface="Tahoma"/>
              </a:rPr>
              <a:t>source</a:t>
            </a:r>
            <a:r>
              <a:rPr dirty="0" sz="1600" spc="-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dirty="0" sz="1600" spc="-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1600" spc="-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message,</a:t>
            </a:r>
            <a:r>
              <a:rPr dirty="0" sz="1600" spc="-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35">
                <a:solidFill>
                  <a:srgbClr val="FFFFFF"/>
                </a:solidFill>
                <a:latin typeface="Tahoma"/>
                <a:cs typeface="Tahoma"/>
              </a:rPr>
              <a:t>the </a:t>
            </a:r>
            <a:r>
              <a:rPr dirty="0" sz="1600" spc="65">
                <a:solidFill>
                  <a:srgbClr val="FFFFFF"/>
                </a:solidFill>
                <a:latin typeface="Tahoma"/>
                <a:cs typeface="Tahoma"/>
              </a:rPr>
              <a:t>user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 follows </a:t>
            </a:r>
            <a:r>
              <a:rPr dirty="0" sz="1600" spc="6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1600" spc="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instructions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5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 falls</a:t>
            </a:r>
            <a:r>
              <a:rPr dirty="0" sz="1600" spc="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right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into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1600" spc="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45">
                <a:solidFill>
                  <a:srgbClr val="FFFFFF"/>
                </a:solidFill>
                <a:latin typeface="Tahoma"/>
                <a:cs typeface="Tahoma"/>
              </a:rPr>
              <a:t>scammer's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trap.</a:t>
            </a:r>
            <a:r>
              <a:rPr dirty="0" sz="1600" spc="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That</a:t>
            </a:r>
            <a:r>
              <a:rPr dirty="0" sz="1600" spc="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"invoice"</a:t>
            </a:r>
            <a:r>
              <a:rPr dirty="0" sz="1600" spc="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might</a:t>
            </a: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lead</a:t>
            </a:r>
            <a:r>
              <a:rPr dirty="0" sz="1600" spc="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directly</a:t>
            </a:r>
            <a:r>
              <a:rPr dirty="0" sz="1600" spc="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1600" spc="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 hacker's</a:t>
            </a:r>
            <a:r>
              <a:rPr dirty="0" sz="1600" spc="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-10">
                <a:solidFill>
                  <a:srgbClr val="FFFFFF"/>
                </a:solidFill>
                <a:latin typeface="Tahoma"/>
                <a:cs typeface="Tahoma"/>
              </a:rPr>
              <a:t>account.</a:t>
            </a:r>
            <a:endParaRPr sz="1600">
              <a:latin typeface="Tahoma"/>
              <a:cs typeface="Tahoma"/>
            </a:endParaRPr>
          </a:p>
          <a:p>
            <a:pPr marL="12700" marR="97155">
              <a:lnSpc>
                <a:spcPct val="114300"/>
              </a:lnSpc>
            </a:pP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That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attachment</a:t>
            </a:r>
            <a:r>
              <a:rPr dirty="0" sz="1600" spc="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might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install</a:t>
            </a:r>
            <a:r>
              <a:rPr dirty="0" sz="1600" spc="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u="sng" sz="1600" spc="6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13"/>
              </a:rPr>
              <a:t>ransomware</a:t>
            </a:r>
            <a:r>
              <a:rPr dirty="0" sz="1600" spc="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85">
                <a:solidFill>
                  <a:srgbClr val="FFFFFF"/>
                </a:solidFill>
                <a:latin typeface="Tahoma"/>
                <a:cs typeface="Tahoma"/>
              </a:rPr>
              <a:t>on</a:t>
            </a:r>
            <a:r>
              <a:rPr dirty="0" sz="1600" spc="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1600" spc="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40">
                <a:solidFill>
                  <a:srgbClr val="FFFFFF"/>
                </a:solidFill>
                <a:latin typeface="Tahoma"/>
                <a:cs typeface="Tahoma"/>
              </a:rPr>
              <a:t>user's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device.</a:t>
            </a:r>
            <a:r>
              <a:rPr dirty="0" sz="1600" spc="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That</a:t>
            </a:r>
            <a:r>
              <a:rPr dirty="0" sz="1600" spc="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link</a:t>
            </a:r>
            <a:r>
              <a:rPr dirty="0" sz="1600" spc="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might</a:t>
            </a:r>
            <a:r>
              <a:rPr dirty="0" sz="1600" spc="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take</a:t>
            </a:r>
            <a:r>
              <a:rPr dirty="0" sz="1600" spc="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1600" spc="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5">
                <a:solidFill>
                  <a:srgbClr val="FFFFFF"/>
                </a:solidFill>
                <a:latin typeface="Tahoma"/>
                <a:cs typeface="Tahoma"/>
              </a:rPr>
              <a:t>user</a:t>
            </a:r>
            <a:r>
              <a:rPr dirty="0" sz="1600" spc="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1600" spc="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1600" spc="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website</a:t>
            </a:r>
            <a:r>
              <a:rPr dirty="0" sz="1600" spc="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that</a:t>
            </a:r>
            <a:r>
              <a:rPr dirty="0" sz="1600" spc="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-10">
                <a:solidFill>
                  <a:srgbClr val="FFFFFF"/>
                </a:solidFill>
                <a:latin typeface="Tahoma"/>
                <a:cs typeface="Tahoma"/>
              </a:rPr>
              <a:t>steals </a:t>
            </a: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credit</a:t>
            </a:r>
            <a:r>
              <a:rPr dirty="0" sz="1600" spc="-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0">
                <a:solidFill>
                  <a:srgbClr val="FFFFFF"/>
                </a:solidFill>
                <a:latin typeface="Tahoma"/>
                <a:cs typeface="Tahoma"/>
              </a:rPr>
              <a:t>card</a:t>
            </a:r>
            <a:r>
              <a:rPr dirty="0" sz="1600" spc="-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numbers,</a:t>
            </a:r>
            <a:r>
              <a:rPr dirty="0" sz="1600" spc="-4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bank</a:t>
            </a:r>
            <a:r>
              <a:rPr dirty="0" sz="1600" spc="-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account</a:t>
            </a:r>
            <a:r>
              <a:rPr dirty="0" sz="1600" spc="-4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55">
                <a:solidFill>
                  <a:srgbClr val="FFFFFF"/>
                </a:solidFill>
                <a:latin typeface="Tahoma"/>
                <a:cs typeface="Tahoma"/>
              </a:rPr>
              <a:t>numbers,</a:t>
            </a:r>
            <a:r>
              <a:rPr dirty="0" sz="1600" spc="-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>
                <a:solidFill>
                  <a:srgbClr val="FFFFFF"/>
                </a:solidFill>
                <a:latin typeface="Tahoma"/>
                <a:cs typeface="Tahoma"/>
              </a:rPr>
              <a:t>login</a:t>
            </a:r>
            <a:r>
              <a:rPr dirty="0" sz="1600" spc="-4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45">
                <a:solidFill>
                  <a:srgbClr val="FFFFFF"/>
                </a:solidFill>
                <a:latin typeface="Tahoma"/>
                <a:cs typeface="Tahoma"/>
              </a:rPr>
              <a:t>credentials </a:t>
            </a:r>
            <a:r>
              <a:rPr dirty="0" sz="1600" spc="75">
                <a:solidFill>
                  <a:srgbClr val="FFFFFF"/>
                </a:solidFill>
                <a:latin typeface="Tahoma"/>
                <a:cs typeface="Tahoma"/>
              </a:rPr>
              <a:t>or</a:t>
            </a:r>
            <a:r>
              <a:rPr dirty="0" sz="160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5">
                <a:solidFill>
                  <a:srgbClr val="FFFFFF"/>
                </a:solidFill>
                <a:latin typeface="Tahoma"/>
                <a:cs typeface="Tahoma"/>
              </a:rPr>
              <a:t>other</a:t>
            </a:r>
            <a:r>
              <a:rPr dirty="0" sz="160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600" spc="60">
                <a:solidFill>
                  <a:srgbClr val="FFFFFF"/>
                </a:solidFill>
                <a:latin typeface="Tahoma"/>
                <a:cs typeface="Tahoma"/>
                <a:hlinkClick r:id="rId14"/>
              </a:rPr>
              <a:t>p</a:t>
            </a:r>
            <a:r>
              <a:rPr dirty="0" u="sng" sz="1600" spc="6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14"/>
              </a:rPr>
              <a:t>ersonal</a:t>
            </a:r>
            <a:r>
              <a:rPr dirty="0" u="sng" sz="1600" spc="-7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14"/>
              </a:rPr>
              <a:t> </a:t>
            </a:r>
            <a:r>
              <a:rPr dirty="0" u="sng" sz="1600" spc="-1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14"/>
              </a:rPr>
              <a:t>data</a:t>
            </a:r>
            <a:r>
              <a:rPr dirty="0" sz="1600" spc="-10">
                <a:solidFill>
                  <a:srgbClr val="FFFFFF"/>
                </a:solidFill>
                <a:latin typeface="Tahoma"/>
                <a:cs typeface="Tahoma"/>
              </a:rPr>
              <a:t>.</a:t>
            </a:r>
            <a:endParaRPr sz="16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93114" y="565634"/>
            <a:ext cx="397366" cy="28996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93114" y="657737"/>
            <a:ext cx="397366" cy="28996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690481" y="8660782"/>
            <a:ext cx="597517" cy="597517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79594" y="546087"/>
            <a:ext cx="103733" cy="140597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2576342" y="1801984"/>
            <a:ext cx="3086097" cy="2652117"/>
          </a:xfrm>
          <a:prstGeom prst="rect">
            <a:avLst/>
          </a:prstGeom>
        </p:spPr>
      </p:pic>
      <p:grpSp>
        <p:nvGrpSpPr>
          <p:cNvPr id="7" name="object 7" descr=""/>
          <p:cNvGrpSpPr/>
          <p:nvPr/>
        </p:nvGrpSpPr>
        <p:grpSpPr>
          <a:xfrm>
            <a:off x="9328125" y="2091882"/>
            <a:ext cx="7102475" cy="6393180"/>
            <a:chOff x="9328125" y="2091882"/>
            <a:chExt cx="7102475" cy="6393180"/>
          </a:xfrm>
        </p:grpSpPr>
        <p:pic>
          <p:nvPicPr>
            <p:cNvPr id="8" name="object 8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095758" y="5832897"/>
              <a:ext cx="3086095" cy="2652116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328125" y="2091882"/>
              <a:ext cx="7101945" cy="6103235"/>
            </a:xfrm>
            <a:prstGeom prst="rect">
              <a:avLst/>
            </a:prstGeom>
          </p:spPr>
        </p:pic>
      </p:grpSp>
      <p:sp>
        <p:nvSpPr>
          <p:cNvPr id="10" name="object 10" descr=""/>
          <p:cNvSpPr txBox="1"/>
          <p:nvPr/>
        </p:nvSpPr>
        <p:spPr>
          <a:xfrm>
            <a:off x="17690481" y="8660782"/>
            <a:ext cx="597535" cy="597535"/>
          </a:xfrm>
          <a:prstGeom prst="rect">
            <a:avLst/>
          </a:prstGeom>
        </p:spPr>
        <p:txBody>
          <a:bodyPr wrap="square" lIns="0" tIns="2794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20"/>
              </a:spcBef>
            </a:pPr>
            <a:endParaRPr sz="12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dirty="0" sz="1200" spc="-25">
                <a:solidFill>
                  <a:srgbClr val="FFFFFF"/>
                </a:solidFill>
                <a:latin typeface="Arial Black"/>
                <a:cs typeface="Arial Black"/>
              </a:rPr>
              <a:t>03</a:t>
            </a:r>
            <a:endParaRPr sz="1200">
              <a:latin typeface="Arial Black"/>
              <a:cs typeface="Arial Black"/>
            </a:endParaRPr>
          </a:p>
        </p:txBody>
      </p:sp>
      <p:grpSp>
        <p:nvGrpSpPr>
          <p:cNvPr id="11" name="object 11" descr=""/>
          <p:cNvGrpSpPr/>
          <p:nvPr/>
        </p:nvGrpSpPr>
        <p:grpSpPr>
          <a:xfrm>
            <a:off x="1971224" y="705275"/>
            <a:ext cx="1273175" cy="498475"/>
            <a:chOff x="1971224" y="705275"/>
            <a:chExt cx="1273175" cy="498475"/>
          </a:xfrm>
        </p:grpSpPr>
        <p:sp>
          <p:nvSpPr>
            <p:cNvPr id="12" name="object 12" descr=""/>
            <p:cNvSpPr/>
            <p:nvPr/>
          </p:nvSpPr>
          <p:spPr>
            <a:xfrm>
              <a:off x="1974019" y="713613"/>
              <a:ext cx="765175" cy="481965"/>
            </a:xfrm>
            <a:custGeom>
              <a:avLst/>
              <a:gdLst/>
              <a:ahLst/>
              <a:cxnLst/>
              <a:rect l="l" t="t" r="r" b="b"/>
              <a:pathLst>
                <a:path w="765175" h="481965">
                  <a:moveTo>
                    <a:pt x="0" y="0"/>
                  </a:moveTo>
                  <a:lnTo>
                    <a:pt x="233973" y="0"/>
                  </a:lnTo>
                  <a:lnTo>
                    <a:pt x="233973" y="68697"/>
                  </a:lnTo>
                  <a:lnTo>
                    <a:pt x="154862" y="68697"/>
                  </a:lnTo>
                  <a:lnTo>
                    <a:pt x="154862" y="481551"/>
                  </a:lnTo>
                  <a:lnTo>
                    <a:pt x="79110" y="481551"/>
                  </a:lnTo>
                  <a:lnTo>
                    <a:pt x="79110" y="68697"/>
                  </a:lnTo>
                  <a:lnTo>
                    <a:pt x="0" y="68697"/>
                  </a:lnTo>
                  <a:lnTo>
                    <a:pt x="0" y="0"/>
                  </a:lnTo>
                  <a:close/>
                </a:path>
                <a:path w="765175" h="481965">
                  <a:moveTo>
                    <a:pt x="339201" y="321986"/>
                  </a:moveTo>
                  <a:lnTo>
                    <a:pt x="243462" y="0"/>
                  </a:lnTo>
                  <a:lnTo>
                    <a:pt x="322573" y="0"/>
                  </a:lnTo>
                  <a:lnTo>
                    <a:pt x="380352" y="219360"/>
                  </a:lnTo>
                  <a:lnTo>
                    <a:pt x="438300" y="0"/>
                  </a:lnTo>
                  <a:lnTo>
                    <a:pt x="510524" y="0"/>
                  </a:lnTo>
                  <a:lnTo>
                    <a:pt x="414785" y="321986"/>
                  </a:lnTo>
                  <a:lnTo>
                    <a:pt x="414785" y="481551"/>
                  </a:lnTo>
                  <a:lnTo>
                    <a:pt x="339201" y="481551"/>
                  </a:lnTo>
                  <a:lnTo>
                    <a:pt x="339201" y="321986"/>
                  </a:lnTo>
                  <a:close/>
                </a:path>
                <a:path w="765175" h="481965">
                  <a:moveTo>
                    <a:pt x="652108" y="0"/>
                  </a:moveTo>
                  <a:lnTo>
                    <a:pt x="701910" y="7558"/>
                  </a:lnTo>
                  <a:lnTo>
                    <a:pt x="737098" y="30233"/>
                  </a:lnTo>
                  <a:lnTo>
                    <a:pt x="758010" y="67521"/>
                  </a:lnTo>
                  <a:lnTo>
                    <a:pt x="764980" y="118918"/>
                  </a:lnTo>
                  <a:lnTo>
                    <a:pt x="764980" y="181568"/>
                  </a:lnTo>
                  <a:lnTo>
                    <a:pt x="758010" y="233007"/>
                  </a:lnTo>
                  <a:lnTo>
                    <a:pt x="737098" y="270421"/>
                  </a:lnTo>
                  <a:lnTo>
                    <a:pt x="701910" y="293096"/>
                  </a:lnTo>
                  <a:lnTo>
                    <a:pt x="652108" y="300654"/>
                  </a:lnTo>
                  <a:lnTo>
                    <a:pt x="616332" y="300654"/>
                  </a:lnTo>
                  <a:lnTo>
                    <a:pt x="616332" y="481551"/>
                  </a:lnTo>
                  <a:lnTo>
                    <a:pt x="540749" y="481551"/>
                  </a:lnTo>
                  <a:lnTo>
                    <a:pt x="540749" y="0"/>
                  </a:lnTo>
                  <a:lnTo>
                    <a:pt x="652108" y="0"/>
                  </a:lnTo>
                  <a:close/>
                </a:path>
              </a:pathLst>
            </a:custGeom>
            <a:ln w="5590">
              <a:solidFill>
                <a:srgbClr val="62F1F9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3" name="object 13" descr="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587556" y="779515"/>
              <a:ext cx="78654" cy="168682"/>
            </a:xfrm>
            <a:prstGeom prst="rect">
              <a:avLst/>
            </a:prstGeom>
          </p:spPr>
        </p:pic>
        <p:sp>
          <p:nvSpPr>
            <p:cNvPr id="14" name="object 14" descr=""/>
            <p:cNvSpPr/>
            <p:nvPr/>
          </p:nvSpPr>
          <p:spPr>
            <a:xfrm>
              <a:off x="2774125" y="708070"/>
              <a:ext cx="467359" cy="492759"/>
            </a:xfrm>
            <a:custGeom>
              <a:avLst/>
              <a:gdLst/>
              <a:ahLst/>
              <a:cxnLst/>
              <a:rect l="l" t="t" r="r" b="b"/>
              <a:pathLst>
                <a:path w="467360" h="492759">
                  <a:moveTo>
                    <a:pt x="75583" y="208442"/>
                  </a:moveTo>
                  <a:lnTo>
                    <a:pt x="179552" y="208442"/>
                  </a:lnTo>
                  <a:lnTo>
                    <a:pt x="179552" y="277307"/>
                  </a:lnTo>
                  <a:lnTo>
                    <a:pt x="75583" y="277307"/>
                  </a:lnTo>
                  <a:lnTo>
                    <a:pt x="75583" y="418229"/>
                  </a:lnTo>
                  <a:lnTo>
                    <a:pt x="206427" y="418229"/>
                  </a:lnTo>
                  <a:lnTo>
                    <a:pt x="206427" y="487094"/>
                  </a:lnTo>
                  <a:lnTo>
                    <a:pt x="0" y="487094"/>
                  </a:lnTo>
                  <a:lnTo>
                    <a:pt x="0" y="5542"/>
                  </a:lnTo>
                  <a:lnTo>
                    <a:pt x="206427" y="5542"/>
                  </a:lnTo>
                  <a:lnTo>
                    <a:pt x="206427" y="74239"/>
                  </a:lnTo>
                  <a:lnTo>
                    <a:pt x="75583" y="74239"/>
                  </a:lnTo>
                  <a:lnTo>
                    <a:pt x="75583" y="208442"/>
                  </a:lnTo>
                  <a:close/>
                </a:path>
                <a:path w="467360" h="492759">
                  <a:moveTo>
                    <a:pt x="243423" y="121101"/>
                  </a:moveTo>
                  <a:lnTo>
                    <a:pt x="250393" y="69452"/>
                  </a:lnTo>
                  <a:lnTo>
                    <a:pt x="271305" y="31409"/>
                  </a:lnTo>
                  <a:lnTo>
                    <a:pt x="306157" y="7852"/>
                  </a:lnTo>
                  <a:lnTo>
                    <a:pt x="354951" y="0"/>
                  </a:lnTo>
                  <a:lnTo>
                    <a:pt x="381090" y="1963"/>
                  </a:lnTo>
                  <a:lnTo>
                    <a:pt x="422913" y="17667"/>
                  </a:lnTo>
                  <a:lnTo>
                    <a:pt x="450795" y="48730"/>
                  </a:lnTo>
                  <a:lnTo>
                    <a:pt x="464736" y="93576"/>
                  </a:lnTo>
                  <a:lnTo>
                    <a:pt x="466478" y="121101"/>
                  </a:lnTo>
                  <a:lnTo>
                    <a:pt x="466478" y="139745"/>
                  </a:lnTo>
                  <a:lnTo>
                    <a:pt x="394926" y="139745"/>
                  </a:lnTo>
                  <a:lnTo>
                    <a:pt x="394926" y="116230"/>
                  </a:lnTo>
                  <a:lnTo>
                    <a:pt x="394296" y="104179"/>
                  </a:lnTo>
                  <a:lnTo>
                    <a:pt x="372923" y="71552"/>
                  </a:lnTo>
                  <a:lnTo>
                    <a:pt x="356966" y="68865"/>
                  </a:lnTo>
                  <a:lnTo>
                    <a:pt x="348547" y="69536"/>
                  </a:lnTo>
                  <a:lnTo>
                    <a:pt x="319794" y="104179"/>
                  </a:lnTo>
                  <a:lnTo>
                    <a:pt x="319175" y="116230"/>
                  </a:lnTo>
                  <a:lnTo>
                    <a:pt x="319857" y="128292"/>
                  </a:lnTo>
                  <a:lnTo>
                    <a:pt x="335971" y="169359"/>
                  </a:lnTo>
                  <a:lnTo>
                    <a:pt x="366089" y="204243"/>
                  </a:lnTo>
                  <a:lnTo>
                    <a:pt x="393078" y="229438"/>
                  </a:lnTo>
                  <a:lnTo>
                    <a:pt x="402411" y="238035"/>
                  </a:lnTo>
                  <a:lnTo>
                    <a:pt x="428519" y="266222"/>
                  </a:lnTo>
                  <a:lnTo>
                    <a:pt x="450249" y="299321"/>
                  </a:lnTo>
                  <a:lnTo>
                    <a:pt x="464379" y="339370"/>
                  </a:lnTo>
                  <a:lnTo>
                    <a:pt x="467150" y="371535"/>
                  </a:lnTo>
                  <a:lnTo>
                    <a:pt x="465366" y="399070"/>
                  </a:lnTo>
                  <a:lnTo>
                    <a:pt x="451089" y="444001"/>
                  </a:lnTo>
                  <a:lnTo>
                    <a:pt x="422619" y="475063"/>
                  </a:lnTo>
                  <a:lnTo>
                    <a:pt x="380460" y="490684"/>
                  </a:lnTo>
                  <a:lnTo>
                    <a:pt x="354279" y="492637"/>
                  </a:lnTo>
                  <a:lnTo>
                    <a:pt x="328098" y="490684"/>
                  </a:lnTo>
                  <a:lnTo>
                    <a:pt x="285939" y="475063"/>
                  </a:lnTo>
                  <a:lnTo>
                    <a:pt x="257469" y="444001"/>
                  </a:lnTo>
                  <a:lnTo>
                    <a:pt x="243192" y="399070"/>
                  </a:lnTo>
                  <a:lnTo>
                    <a:pt x="241407" y="371535"/>
                  </a:lnTo>
                  <a:lnTo>
                    <a:pt x="241407" y="338446"/>
                  </a:lnTo>
                  <a:lnTo>
                    <a:pt x="312960" y="338446"/>
                  </a:lnTo>
                  <a:lnTo>
                    <a:pt x="312960" y="376406"/>
                  </a:lnTo>
                  <a:lnTo>
                    <a:pt x="313621" y="388447"/>
                  </a:lnTo>
                  <a:lnTo>
                    <a:pt x="336097" y="420538"/>
                  </a:lnTo>
                  <a:lnTo>
                    <a:pt x="352263" y="423100"/>
                  </a:lnTo>
                  <a:lnTo>
                    <a:pt x="360714" y="422459"/>
                  </a:lnTo>
                  <a:lnTo>
                    <a:pt x="390727" y="388447"/>
                  </a:lnTo>
                  <a:lnTo>
                    <a:pt x="391399" y="376406"/>
                  </a:lnTo>
                  <a:lnTo>
                    <a:pt x="390706" y="364354"/>
                  </a:lnTo>
                  <a:lnTo>
                    <a:pt x="374497" y="323382"/>
                  </a:lnTo>
                  <a:lnTo>
                    <a:pt x="344380" y="288487"/>
                  </a:lnTo>
                  <a:lnTo>
                    <a:pt x="317327" y="263198"/>
                  </a:lnTo>
                  <a:lnTo>
                    <a:pt x="308068" y="254538"/>
                  </a:lnTo>
                  <a:lnTo>
                    <a:pt x="282055" y="226414"/>
                  </a:lnTo>
                  <a:lnTo>
                    <a:pt x="260387" y="193410"/>
                  </a:lnTo>
                  <a:lnTo>
                    <a:pt x="246194" y="153308"/>
                  </a:lnTo>
                  <a:lnTo>
                    <a:pt x="244116" y="137761"/>
                  </a:lnTo>
                  <a:lnTo>
                    <a:pt x="243423" y="121101"/>
                  </a:lnTo>
                  <a:close/>
                </a:path>
              </a:pathLst>
            </a:custGeom>
            <a:ln w="5590">
              <a:solidFill>
                <a:srgbClr val="62F1F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5" name="object 15" descr=""/>
          <p:cNvSpPr/>
          <p:nvPr/>
        </p:nvSpPr>
        <p:spPr>
          <a:xfrm>
            <a:off x="3385001" y="708070"/>
            <a:ext cx="479425" cy="492759"/>
          </a:xfrm>
          <a:custGeom>
            <a:avLst/>
            <a:gdLst/>
            <a:ahLst/>
            <a:cxnLst/>
            <a:rect l="l" t="t" r="r" b="b"/>
            <a:pathLst>
              <a:path w="479425" h="492759">
                <a:moveTo>
                  <a:pt x="75751" y="376406"/>
                </a:moveTo>
                <a:lnTo>
                  <a:pt x="86333" y="413190"/>
                </a:lnTo>
                <a:lnTo>
                  <a:pt x="114887" y="423771"/>
                </a:lnTo>
                <a:lnTo>
                  <a:pt x="123411" y="423110"/>
                </a:lnTo>
                <a:lnTo>
                  <a:pt x="153361" y="388468"/>
                </a:lnTo>
                <a:lnTo>
                  <a:pt x="154022" y="376406"/>
                </a:lnTo>
                <a:lnTo>
                  <a:pt x="154022" y="116230"/>
                </a:lnTo>
                <a:lnTo>
                  <a:pt x="143440" y="79614"/>
                </a:lnTo>
                <a:lnTo>
                  <a:pt x="114887" y="68865"/>
                </a:lnTo>
                <a:lnTo>
                  <a:pt x="106425" y="69536"/>
                </a:lnTo>
                <a:lnTo>
                  <a:pt x="76412" y="104179"/>
                </a:lnTo>
                <a:lnTo>
                  <a:pt x="75751" y="116230"/>
                </a:lnTo>
                <a:lnTo>
                  <a:pt x="75751" y="376406"/>
                </a:lnTo>
                <a:close/>
              </a:path>
              <a:path w="479425" h="492759">
                <a:moveTo>
                  <a:pt x="0" y="121101"/>
                </a:moveTo>
                <a:lnTo>
                  <a:pt x="7390" y="69452"/>
                </a:lnTo>
                <a:lnTo>
                  <a:pt x="29561" y="31409"/>
                </a:lnTo>
                <a:lnTo>
                  <a:pt x="65673" y="7852"/>
                </a:lnTo>
                <a:lnTo>
                  <a:pt x="114887" y="0"/>
                </a:lnTo>
                <a:lnTo>
                  <a:pt x="141131" y="1963"/>
                </a:lnTo>
                <a:lnTo>
                  <a:pt x="183794" y="17667"/>
                </a:lnTo>
                <a:lnTo>
                  <a:pt x="213145" y="48730"/>
                </a:lnTo>
                <a:lnTo>
                  <a:pt x="227926" y="93576"/>
                </a:lnTo>
                <a:lnTo>
                  <a:pt x="229774" y="121101"/>
                </a:lnTo>
                <a:lnTo>
                  <a:pt x="229774" y="371535"/>
                </a:lnTo>
                <a:lnTo>
                  <a:pt x="222383" y="423226"/>
                </a:lnTo>
                <a:lnTo>
                  <a:pt x="200212" y="461395"/>
                </a:lnTo>
                <a:lnTo>
                  <a:pt x="164100" y="484826"/>
                </a:lnTo>
                <a:lnTo>
                  <a:pt x="114887" y="492637"/>
                </a:lnTo>
                <a:lnTo>
                  <a:pt x="88642" y="490684"/>
                </a:lnTo>
                <a:lnTo>
                  <a:pt x="45980" y="475063"/>
                </a:lnTo>
                <a:lnTo>
                  <a:pt x="16628" y="444001"/>
                </a:lnTo>
                <a:lnTo>
                  <a:pt x="1847" y="399070"/>
                </a:lnTo>
                <a:lnTo>
                  <a:pt x="0" y="371535"/>
                </a:lnTo>
                <a:lnTo>
                  <a:pt x="0" y="121101"/>
                </a:lnTo>
                <a:close/>
              </a:path>
              <a:path w="479425" h="492759">
                <a:moveTo>
                  <a:pt x="354226" y="219528"/>
                </a:moveTo>
                <a:lnTo>
                  <a:pt x="451981" y="219528"/>
                </a:lnTo>
                <a:lnTo>
                  <a:pt x="451981" y="288225"/>
                </a:lnTo>
                <a:lnTo>
                  <a:pt x="354226" y="288225"/>
                </a:lnTo>
                <a:lnTo>
                  <a:pt x="354226" y="487094"/>
                </a:lnTo>
                <a:lnTo>
                  <a:pt x="278642" y="487094"/>
                </a:lnTo>
                <a:lnTo>
                  <a:pt x="278642" y="5542"/>
                </a:lnTo>
                <a:lnTo>
                  <a:pt x="478855" y="5542"/>
                </a:lnTo>
                <a:lnTo>
                  <a:pt x="478855" y="74239"/>
                </a:lnTo>
                <a:lnTo>
                  <a:pt x="354226" y="74239"/>
                </a:lnTo>
                <a:lnTo>
                  <a:pt x="354226" y="219528"/>
                </a:lnTo>
                <a:close/>
              </a:path>
            </a:pathLst>
          </a:custGeom>
          <a:ln w="5590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16" name="object 16" descr=""/>
          <p:cNvGrpSpPr/>
          <p:nvPr/>
        </p:nvGrpSpPr>
        <p:grpSpPr>
          <a:xfrm>
            <a:off x="1991883" y="1472945"/>
            <a:ext cx="504190" cy="487680"/>
            <a:chOff x="1991883" y="1472945"/>
            <a:chExt cx="504190" cy="487680"/>
          </a:xfrm>
        </p:grpSpPr>
        <p:sp>
          <p:nvSpPr>
            <p:cNvPr id="17" name="object 17" descr=""/>
            <p:cNvSpPr/>
            <p:nvPr/>
          </p:nvSpPr>
          <p:spPr>
            <a:xfrm>
              <a:off x="1994678" y="1475740"/>
              <a:ext cx="224790" cy="481965"/>
            </a:xfrm>
            <a:custGeom>
              <a:avLst/>
              <a:gdLst/>
              <a:ahLst/>
              <a:cxnLst/>
              <a:rect l="l" t="t" r="r" b="b"/>
              <a:pathLst>
                <a:path w="224789" h="481964">
                  <a:moveTo>
                    <a:pt x="111359" y="0"/>
                  </a:moveTo>
                  <a:lnTo>
                    <a:pt x="161160" y="7558"/>
                  </a:lnTo>
                  <a:lnTo>
                    <a:pt x="196349" y="30233"/>
                  </a:lnTo>
                  <a:lnTo>
                    <a:pt x="217260" y="67521"/>
                  </a:lnTo>
                  <a:lnTo>
                    <a:pt x="224231" y="118918"/>
                  </a:lnTo>
                  <a:lnTo>
                    <a:pt x="224231" y="181568"/>
                  </a:lnTo>
                  <a:lnTo>
                    <a:pt x="217260" y="233007"/>
                  </a:lnTo>
                  <a:lnTo>
                    <a:pt x="196349" y="270421"/>
                  </a:lnTo>
                  <a:lnTo>
                    <a:pt x="161160" y="293096"/>
                  </a:lnTo>
                  <a:lnTo>
                    <a:pt x="111359" y="300654"/>
                  </a:lnTo>
                  <a:lnTo>
                    <a:pt x="75583" y="300654"/>
                  </a:lnTo>
                  <a:lnTo>
                    <a:pt x="75583" y="481551"/>
                  </a:lnTo>
                  <a:lnTo>
                    <a:pt x="0" y="481551"/>
                  </a:lnTo>
                  <a:lnTo>
                    <a:pt x="0" y="0"/>
                  </a:lnTo>
                  <a:lnTo>
                    <a:pt x="111359" y="0"/>
                  </a:lnTo>
                  <a:close/>
                </a:path>
              </a:pathLst>
            </a:custGeom>
            <a:ln w="5590">
              <a:solidFill>
                <a:srgbClr val="62F1F9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8" name="object 18" descr="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067467" y="1541642"/>
              <a:ext cx="78654" cy="168682"/>
            </a:xfrm>
            <a:prstGeom prst="rect">
              <a:avLst/>
            </a:prstGeom>
          </p:spPr>
        </p:pic>
        <p:sp>
          <p:nvSpPr>
            <p:cNvPr id="19" name="object 19" descr=""/>
            <p:cNvSpPr/>
            <p:nvPr/>
          </p:nvSpPr>
          <p:spPr>
            <a:xfrm>
              <a:off x="2254035" y="1475740"/>
              <a:ext cx="238760" cy="481965"/>
            </a:xfrm>
            <a:custGeom>
              <a:avLst/>
              <a:gdLst/>
              <a:ahLst/>
              <a:cxnLst/>
              <a:rect l="l" t="t" r="r" b="b"/>
              <a:pathLst>
                <a:path w="238760" h="481964">
                  <a:moveTo>
                    <a:pt x="75583" y="481551"/>
                  </a:moveTo>
                  <a:lnTo>
                    <a:pt x="0" y="481551"/>
                  </a:lnTo>
                  <a:lnTo>
                    <a:pt x="0" y="0"/>
                  </a:lnTo>
                  <a:lnTo>
                    <a:pt x="75583" y="0"/>
                  </a:lnTo>
                  <a:lnTo>
                    <a:pt x="75583" y="206427"/>
                  </a:lnTo>
                  <a:lnTo>
                    <a:pt x="161580" y="206427"/>
                  </a:lnTo>
                  <a:lnTo>
                    <a:pt x="161580" y="0"/>
                  </a:lnTo>
                  <a:lnTo>
                    <a:pt x="238676" y="0"/>
                  </a:lnTo>
                  <a:lnTo>
                    <a:pt x="238676" y="481551"/>
                  </a:lnTo>
                  <a:lnTo>
                    <a:pt x="161580" y="481551"/>
                  </a:lnTo>
                  <a:lnTo>
                    <a:pt x="161580" y="275124"/>
                  </a:lnTo>
                  <a:lnTo>
                    <a:pt x="75583" y="275124"/>
                  </a:lnTo>
                  <a:lnTo>
                    <a:pt x="75583" y="481551"/>
                  </a:lnTo>
                  <a:close/>
                </a:path>
              </a:pathLst>
            </a:custGeom>
            <a:ln w="5590">
              <a:solidFill>
                <a:srgbClr val="62F1F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0" name="object 20" descr=""/>
          <p:cNvSpPr/>
          <p:nvPr/>
        </p:nvSpPr>
        <p:spPr>
          <a:xfrm>
            <a:off x="2547790" y="1470197"/>
            <a:ext cx="626745" cy="492759"/>
          </a:xfrm>
          <a:custGeom>
            <a:avLst/>
            <a:gdLst/>
            <a:ahLst/>
            <a:cxnLst/>
            <a:rect l="l" t="t" r="r" b="b"/>
            <a:pathLst>
              <a:path w="626744" h="492760">
                <a:moveTo>
                  <a:pt x="0" y="5542"/>
                </a:moveTo>
                <a:lnTo>
                  <a:pt x="75583" y="5542"/>
                </a:lnTo>
                <a:lnTo>
                  <a:pt x="75583" y="487094"/>
                </a:lnTo>
                <a:lnTo>
                  <a:pt x="0" y="487094"/>
                </a:lnTo>
                <a:lnTo>
                  <a:pt x="0" y="5542"/>
                </a:lnTo>
                <a:close/>
              </a:path>
              <a:path w="626744" h="492760">
                <a:moveTo>
                  <a:pt x="120968" y="121101"/>
                </a:moveTo>
                <a:lnTo>
                  <a:pt x="127939" y="69452"/>
                </a:lnTo>
                <a:lnTo>
                  <a:pt x="148850" y="31409"/>
                </a:lnTo>
                <a:lnTo>
                  <a:pt x="183702" y="7852"/>
                </a:lnTo>
                <a:lnTo>
                  <a:pt x="232496" y="0"/>
                </a:lnTo>
                <a:lnTo>
                  <a:pt x="258635" y="1963"/>
                </a:lnTo>
                <a:lnTo>
                  <a:pt x="300458" y="17667"/>
                </a:lnTo>
                <a:lnTo>
                  <a:pt x="328340" y="48730"/>
                </a:lnTo>
                <a:lnTo>
                  <a:pt x="342281" y="93576"/>
                </a:lnTo>
                <a:lnTo>
                  <a:pt x="344024" y="121101"/>
                </a:lnTo>
                <a:lnTo>
                  <a:pt x="344024" y="139745"/>
                </a:lnTo>
                <a:lnTo>
                  <a:pt x="272471" y="139745"/>
                </a:lnTo>
                <a:lnTo>
                  <a:pt x="272471" y="116230"/>
                </a:lnTo>
                <a:lnTo>
                  <a:pt x="271841" y="104179"/>
                </a:lnTo>
                <a:lnTo>
                  <a:pt x="250468" y="71552"/>
                </a:lnTo>
                <a:lnTo>
                  <a:pt x="234511" y="68865"/>
                </a:lnTo>
                <a:lnTo>
                  <a:pt x="226092" y="69536"/>
                </a:lnTo>
                <a:lnTo>
                  <a:pt x="197339" y="104179"/>
                </a:lnTo>
                <a:lnTo>
                  <a:pt x="196720" y="116230"/>
                </a:lnTo>
                <a:lnTo>
                  <a:pt x="197402" y="128292"/>
                </a:lnTo>
                <a:lnTo>
                  <a:pt x="213516" y="169359"/>
                </a:lnTo>
                <a:lnTo>
                  <a:pt x="243634" y="204243"/>
                </a:lnTo>
                <a:lnTo>
                  <a:pt x="270624" y="229438"/>
                </a:lnTo>
                <a:lnTo>
                  <a:pt x="279956" y="238035"/>
                </a:lnTo>
                <a:lnTo>
                  <a:pt x="306064" y="266222"/>
                </a:lnTo>
                <a:lnTo>
                  <a:pt x="327794" y="299321"/>
                </a:lnTo>
                <a:lnTo>
                  <a:pt x="341924" y="339370"/>
                </a:lnTo>
                <a:lnTo>
                  <a:pt x="344695" y="371535"/>
                </a:lnTo>
                <a:lnTo>
                  <a:pt x="342911" y="399070"/>
                </a:lnTo>
                <a:lnTo>
                  <a:pt x="328634" y="444001"/>
                </a:lnTo>
                <a:lnTo>
                  <a:pt x="300164" y="475063"/>
                </a:lnTo>
                <a:lnTo>
                  <a:pt x="258005" y="490684"/>
                </a:lnTo>
                <a:lnTo>
                  <a:pt x="231824" y="492636"/>
                </a:lnTo>
                <a:lnTo>
                  <a:pt x="205643" y="490684"/>
                </a:lnTo>
                <a:lnTo>
                  <a:pt x="163484" y="475063"/>
                </a:lnTo>
                <a:lnTo>
                  <a:pt x="135014" y="444001"/>
                </a:lnTo>
                <a:lnTo>
                  <a:pt x="120737" y="399070"/>
                </a:lnTo>
                <a:lnTo>
                  <a:pt x="118952" y="371535"/>
                </a:lnTo>
                <a:lnTo>
                  <a:pt x="118952" y="338446"/>
                </a:lnTo>
                <a:lnTo>
                  <a:pt x="190505" y="338446"/>
                </a:lnTo>
                <a:lnTo>
                  <a:pt x="190505" y="376406"/>
                </a:lnTo>
                <a:lnTo>
                  <a:pt x="191166" y="388447"/>
                </a:lnTo>
                <a:lnTo>
                  <a:pt x="213642" y="420538"/>
                </a:lnTo>
                <a:lnTo>
                  <a:pt x="229808" y="423100"/>
                </a:lnTo>
                <a:lnTo>
                  <a:pt x="238259" y="422459"/>
                </a:lnTo>
                <a:lnTo>
                  <a:pt x="268272" y="388447"/>
                </a:lnTo>
                <a:lnTo>
                  <a:pt x="268944" y="376406"/>
                </a:lnTo>
                <a:lnTo>
                  <a:pt x="268251" y="364354"/>
                </a:lnTo>
                <a:lnTo>
                  <a:pt x="252043" y="323382"/>
                </a:lnTo>
                <a:lnTo>
                  <a:pt x="221925" y="288487"/>
                </a:lnTo>
                <a:lnTo>
                  <a:pt x="194872" y="263198"/>
                </a:lnTo>
                <a:lnTo>
                  <a:pt x="185613" y="254538"/>
                </a:lnTo>
                <a:lnTo>
                  <a:pt x="159600" y="226414"/>
                </a:lnTo>
                <a:lnTo>
                  <a:pt x="137932" y="193409"/>
                </a:lnTo>
                <a:lnTo>
                  <a:pt x="123739" y="153308"/>
                </a:lnTo>
                <a:lnTo>
                  <a:pt x="121661" y="137761"/>
                </a:lnTo>
                <a:lnTo>
                  <a:pt x="120968" y="121101"/>
                </a:lnTo>
                <a:close/>
              </a:path>
              <a:path w="626744" h="492760">
                <a:moveTo>
                  <a:pt x="463587" y="487094"/>
                </a:moveTo>
                <a:lnTo>
                  <a:pt x="388003" y="487094"/>
                </a:lnTo>
                <a:lnTo>
                  <a:pt x="388003" y="5542"/>
                </a:lnTo>
                <a:lnTo>
                  <a:pt x="463587" y="5542"/>
                </a:lnTo>
                <a:lnTo>
                  <a:pt x="463587" y="211969"/>
                </a:lnTo>
                <a:lnTo>
                  <a:pt x="549584" y="211969"/>
                </a:lnTo>
                <a:lnTo>
                  <a:pt x="549584" y="5542"/>
                </a:lnTo>
                <a:lnTo>
                  <a:pt x="626679" y="5542"/>
                </a:lnTo>
                <a:lnTo>
                  <a:pt x="626679" y="487094"/>
                </a:lnTo>
                <a:lnTo>
                  <a:pt x="549584" y="487094"/>
                </a:lnTo>
                <a:lnTo>
                  <a:pt x="549584" y="280667"/>
                </a:lnTo>
                <a:lnTo>
                  <a:pt x="463587" y="280667"/>
                </a:lnTo>
                <a:lnTo>
                  <a:pt x="463587" y="487094"/>
                </a:lnTo>
                <a:close/>
              </a:path>
            </a:pathLst>
          </a:custGeom>
          <a:ln w="5590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1" name="object 21" descr=""/>
          <p:cNvSpPr/>
          <p:nvPr/>
        </p:nvSpPr>
        <p:spPr>
          <a:xfrm>
            <a:off x="3229548" y="1475740"/>
            <a:ext cx="76200" cy="481965"/>
          </a:xfrm>
          <a:custGeom>
            <a:avLst/>
            <a:gdLst/>
            <a:ahLst/>
            <a:cxnLst/>
            <a:rect l="l" t="t" r="r" b="b"/>
            <a:pathLst>
              <a:path w="76200" h="481964">
                <a:moveTo>
                  <a:pt x="0" y="0"/>
                </a:moveTo>
                <a:lnTo>
                  <a:pt x="75583" y="0"/>
                </a:lnTo>
                <a:lnTo>
                  <a:pt x="75583" y="481551"/>
                </a:lnTo>
                <a:lnTo>
                  <a:pt x="0" y="481551"/>
                </a:lnTo>
                <a:lnTo>
                  <a:pt x="0" y="0"/>
                </a:lnTo>
                <a:close/>
              </a:path>
            </a:pathLst>
          </a:custGeom>
          <a:ln w="5590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2" name="object 22" descr=""/>
          <p:cNvSpPr/>
          <p:nvPr/>
        </p:nvSpPr>
        <p:spPr>
          <a:xfrm>
            <a:off x="3359586" y="1470197"/>
            <a:ext cx="514350" cy="492759"/>
          </a:xfrm>
          <a:custGeom>
            <a:avLst/>
            <a:gdLst/>
            <a:ahLst/>
            <a:cxnLst/>
            <a:rect l="l" t="t" r="r" b="b"/>
            <a:pathLst>
              <a:path w="514350" h="492760">
                <a:moveTo>
                  <a:pt x="68025" y="138233"/>
                </a:moveTo>
                <a:lnTo>
                  <a:pt x="68025" y="487094"/>
                </a:lnTo>
                <a:lnTo>
                  <a:pt x="0" y="487094"/>
                </a:lnTo>
                <a:lnTo>
                  <a:pt x="0" y="5542"/>
                </a:lnTo>
                <a:lnTo>
                  <a:pt x="94899" y="5542"/>
                </a:lnTo>
                <a:lnTo>
                  <a:pt x="172666" y="293768"/>
                </a:lnTo>
                <a:lnTo>
                  <a:pt x="172666" y="5542"/>
                </a:lnTo>
                <a:lnTo>
                  <a:pt x="240019" y="5542"/>
                </a:lnTo>
                <a:lnTo>
                  <a:pt x="240019" y="487094"/>
                </a:lnTo>
                <a:lnTo>
                  <a:pt x="162252" y="487094"/>
                </a:lnTo>
                <a:lnTo>
                  <a:pt x="68025" y="138233"/>
                </a:lnTo>
                <a:close/>
              </a:path>
              <a:path w="514350" h="492760">
                <a:moveTo>
                  <a:pt x="407969" y="218856"/>
                </a:moveTo>
                <a:lnTo>
                  <a:pt x="513786" y="218856"/>
                </a:lnTo>
                <a:lnTo>
                  <a:pt x="513786" y="371535"/>
                </a:lnTo>
                <a:lnTo>
                  <a:pt x="506648" y="423226"/>
                </a:lnTo>
                <a:lnTo>
                  <a:pt x="485232" y="461395"/>
                </a:lnTo>
                <a:lnTo>
                  <a:pt x="449918" y="484826"/>
                </a:lnTo>
                <a:lnTo>
                  <a:pt x="401083" y="492636"/>
                </a:lnTo>
                <a:lnTo>
                  <a:pt x="374901" y="490684"/>
                </a:lnTo>
                <a:lnTo>
                  <a:pt x="332742" y="475063"/>
                </a:lnTo>
                <a:lnTo>
                  <a:pt x="304273" y="444001"/>
                </a:lnTo>
                <a:lnTo>
                  <a:pt x="289996" y="399070"/>
                </a:lnTo>
                <a:lnTo>
                  <a:pt x="288211" y="371535"/>
                </a:lnTo>
                <a:lnTo>
                  <a:pt x="288211" y="121101"/>
                </a:lnTo>
                <a:lnTo>
                  <a:pt x="295350" y="69452"/>
                </a:lnTo>
                <a:lnTo>
                  <a:pt x="316765" y="31409"/>
                </a:lnTo>
                <a:lnTo>
                  <a:pt x="352121" y="7852"/>
                </a:lnTo>
                <a:lnTo>
                  <a:pt x="401083" y="0"/>
                </a:lnTo>
                <a:lnTo>
                  <a:pt x="427190" y="1963"/>
                </a:lnTo>
                <a:lnTo>
                  <a:pt x="469265" y="17667"/>
                </a:lnTo>
                <a:lnTo>
                  <a:pt x="497725" y="48730"/>
                </a:lnTo>
                <a:lnTo>
                  <a:pt x="512001" y="93576"/>
                </a:lnTo>
                <a:lnTo>
                  <a:pt x="513786" y="121101"/>
                </a:lnTo>
                <a:lnTo>
                  <a:pt x="513786" y="167795"/>
                </a:lnTo>
                <a:lnTo>
                  <a:pt x="442234" y="167795"/>
                </a:lnTo>
                <a:lnTo>
                  <a:pt x="442234" y="116230"/>
                </a:lnTo>
                <a:lnTo>
                  <a:pt x="441572" y="104179"/>
                </a:lnTo>
                <a:lnTo>
                  <a:pt x="419223" y="71552"/>
                </a:lnTo>
                <a:lnTo>
                  <a:pt x="403098" y="68865"/>
                </a:lnTo>
                <a:lnTo>
                  <a:pt x="394637" y="69536"/>
                </a:lnTo>
                <a:lnTo>
                  <a:pt x="364624" y="104179"/>
                </a:lnTo>
                <a:lnTo>
                  <a:pt x="363963" y="116230"/>
                </a:lnTo>
                <a:lnTo>
                  <a:pt x="363963" y="376406"/>
                </a:lnTo>
                <a:lnTo>
                  <a:pt x="380360" y="417336"/>
                </a:lnTo>
                <a:lnTo>
                  <a:pt x="403098" y="423100"/>
                </a:lnTo>
                <a:lnTo>
                  <a:pt x="411622" y="422459"/>
                </a:lnTo>
                <a:lnTo>
                  <a:pt x="441572" y="388447"/>
                </a:lnTo>
                <a:lnTo>
                  <a:pt x="442234" y="376406"/>
                </a:lnTo>
                <a:lnTo>
                  <a:pt x="442234" y="287553"/>
                </a:lnTo>
                <a:lnTo>
                  <a:pt x="407969" y="287553"/>
                </a:lnTo>
                <a:lnTo>
                  <a:pt x="407969" y="218856"/>
                </a:lnTo>
                <a:close/>
              </a:path>
            </a:pathLst>
          </a:custGeom>
          <a:ln w="5590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3" name="object 23" descr=""/>
          <p:cNvSpPr/>
          <p:nvPr/>
        </p:nvSpPr>
        <p:spPr>
          <a:xfrm>
            <a:off x="1974691" y="2232324"/>
            <a:ext cx="1840230" cy="492759"/>
          </a:xfrm>
          <a:custGeom>
            <a:avLst/>
            <a:gdLst/>
            <a:ahLst/>
            <a:cxnLst/>
            <a:rect l="l" t="t" r="r" b="b"/>
            <a:pathLst>
              <a:path w="1840229" h="492760">
                <a:moveTo>
                  <a:pt x="264878" y="487094"/>
                </a:moveTo>
                <a:lnTo>
                  <a:pt x="188455" y="487094"/>
                </a:lnTo>
                <a:lnTo>
                  <a:pt x="175521" y="399753"/>
                </a:lnTo>
                <a:lnTo>
                  <a:pt x="82638" y="399753"/>
                </a:lnTo>
                <a:lnTo>
                  <a:pt x="69536" y="487094"/>
                </a:lnTo>
                <a:lnTo>
                  <a:pt x="0" y="487094"/>
                </a:lnTo>
                <a:lnTo>
                  <a:pt x="77095" y="5542"/>
                </a:lnTo>
                <a:lnTo>
                  <a:pt x="187783" y="5542"/>
                </a:lnTo>
                <a:lnTo>
                  <a:pt x="264878" y="487094"/>
                </a:lnTo>
                <a:close/>
              </a:path>
              <a:path w="1840229" h="492760">
                <a:moveTo>
                  <a:pt x="92211" y="334415"/>
                </a:moveTo>
                <a:lnTo>
                  <a:pt x="165108" y="334415"/>
                </a:lnTo>
                <a:lnTo>
                  <a:pt x="128660" y="90868"/>
                </a:lnTo>
                <a:lnTo>
                  <a:pt x="92211" y="334415"/>
                </a:lnTo>
                <a:close/>
              </a:path>
              <a:path w="1840229" h="492760">
                <a:moveTo>
                  <a:pt x="279323" y="5542"/>
                </a:moveTo>
                <a:lnTo>
                  <a:pt x="513296" y="5542"/>
                </a:lnTo>
                <a:lnTo>
                  <a:pt x="513296" y="74239"/>
                </a:lnTo>
                <a:lnTo>
                  <a:pt x="434186" y="74239"/>
                </a:lnTo>
                <a:lnTo>
                  <a:pt x="434186" y="487094"/>
                </a:lnTo>
                <a:lnTo>
                  <a:pt x="358434" y="487094"/>
                </a:lnTo>
                <a:lnTo>
                  <a:pt x="358434" y="74239"/>
                </a:lnTo>
                <a:lnTo>
                  <a:pt x="279323" y="74239"/>
                </a:lnTo>
                <a:lnTo>
                  <a:pt x="279323" y="5542"/>
                </a:lnTo>
                <a:close/>
              </a:path>
              <a:path w="1840229" h="492760">
                <a:moveTo>
                  <a:pt x="526985" y="5542"/>
                </a:moveTo>
                <a:lnTo>
                  <a:pt x="760958" y="5542"/>
                </a:lnTo>
                <a:lnTo>
                  <a:pt x="760958" y="74239"/>
                </a:lnTo>
                <a:lnTo>
                  <a:pt x="681847" y="74239"/>
                </a:lnTo>
                <a:lnTo>
                  <a:pt x="681847" y="487094"/>
                </a:lnTo>
                <a:lnTo>
                  <a:pt x="606096" y="487094"/>
                </a:lnTo>
                <a:lnTo>
                  <a:pt x="606096" y="74239"/>
                </a:lnTo>
                <a:lnTo>
                  <a:pt x="526985" y="74239"/>
                </a:lnTo>
                <a:lnTo>
                  <a:pt x="526985" y="5542"/>
                </a:lnTo>
                <a:close/>
              </a:path>
              <a:path w="1840229" h="492760">
                <a:moveTo>
                  <a:pt x="1040197" y="487094"/>
                </a:moveTo>
                <a:lnTo>
                  <a:pt x="963774" y="487094"/>
                </a:lnTo>
                <a:lnTo>
                  <a:pt x="950840" y="399753"/>
                </a:lnTo>
                <a:lnTo>
                  <a:pt x="857957" y="399753"/>
                </a:lnTo>
                <a:lnTo>
                  <a:pt x="844855" y="487094"/>
                </a:lnTo>
                <a:lnTo>
                  <a:pt x="775318" y="487094"/>
                </a:lnTo>
                <a:lnTo>
                  <a:pt x="852414" y="5542"/>
                </a:lnTo>
                <a:lnTo>
                  <a:pt x="963102" y="5542"/>
                </a:lnTo>
                <a:lnTo>
                  <a:pt x="1040197" y="487094"/>
                </a:lnTo>
                <a:close/>
              </a:path>
              <a:path w="1840229" h="492760">
                <a:moveTo>
                  <a:pt x="867530" y="334415"/>
                </a:moveTo>
                <a:lnTo>
                  <a:pt x="940427" y="334415"/>
                </a:lnTo>
                <a:lnTo>
                  <a:pt x="903979" y="90868"/>
                </a:lnTo>
                <a:lnTo>
                  <a:pt x="867530" y="334415"/>
                </a:lnTo>
                <a:close/>
              </a:path>
              <a:path w="1840229" h="492760">
                <a:moveTo>
                  <a:pt x="1294662" y="307541"/>
                </a:moveTo>
                <a:lnTo>
                  <a:pt x="1294662" y="371535"/>
                </a:lnTo>
                <a:lnTo>
                  <a:pt x="1292877" y="399070"/>
                </a:lnTo>
                <a:lnTo>
                  <a:pt x="1278600" y="444001"/>
                </a:lnTo>
                <a:lnTo>
                  <a:pt x="1250141" y="475063"/>
                </a:lnTo>
                <a:lnTo>
                  <a:pt x="1208066" y="490684"/>
                </a:lnTo>
                <a:lnTo>
                  <a:pt x="1181959" y="492636"/>
                </a:lnTo>
                <a:lnTo>
                  <a:pt x="1155777" y="490684"/>
                </a:lnTo>
                <a:lnTo>
                  <a:pt x="1113618" y="475063"/>
                </a:lnTo>
                <a:lnTo>
                  <a:pt x="1085148" y="444001"/>
                </a:lnTo>
                <a:lnTo>
                  <a:pt x="1070872" y="399070"/>
                </a:lnTo>
                <a:lnTo>
                  <a:pt x="1069087" y="371535"/>
                </a:lnTo>
                <a:lnTo>
                  <a:pt x="1069087" y="121101"/>
                </a:lnTo>
                <a:lnTo>
                  <a:pt x="1076225" y="69452"/>
                </a:lnTo>
                <a:lnTo>
                  <a:pt x="1097641" y="31409"/>
                </a:lnTo>
                <a:lnTo>
                  <a:pt x="1132997" y="7852"/>
                </a:lnTo>
                <a:lnTo>
                  <a:pt x="1181959" y="0"/>
                </a:lnTo>
                <a:lnTo>
                  <a:pt x="1208066" y="1963"/>
                </a:lnTo>
                <a:lnTo>
                  <a:pt x="1250141" y="17667"/>
                </a:lnTo>
                <a:lnTo>
                  <a:pt x="1278600" y="48730"/>
                </a:lnTo>
                <a:lnTo>
                  <a:pt x="1292877" y="93576"/>
                </a:lnTo>
                <a:lnTo>
                  <a:pt x="1294662" y="121101"/>
                </a:lnTo>
                <a:lnTo>
                  <a:pt x="1294662" y="167795"/>
                </a:lnTo>
                <a:lnTo>
                  <a:pt x="1223110" y="167795"/>
                </a:lnTo>
                <a:lnTo>
                  <a:pt x="1223110" y="116230"/>
                </a:lnTo>
                <a:lnTo>
                  <a:pt x="1222448" y="104179"/>
                </a:lnTo>
                <a:lnTo>
                  <a:pt x="1200098" y="71552"/>
                </a:lnTo>
                <a:lnTo>
                  <a:pt x="1183974" y="68865"/>
                </a:lnTo>
                <a:lnTo>
                  <a:pt x="1175513" y="69536"/>
                </a:lnTo>
                <a:lnTo>
                  <a:pt x="1145500" y="104179"/>
                </a:lnTo>
                <a:lnTo>
                  <a:pt x="1144839" y="116230"/>
                </a:lnTo>
                <a:lnTo>
                  <a:pt x="1144839" y="376406"/>
                </a:lnTo>
                <a:lnTo>
                  <a:pt x="1161236" y="417336"/>
                </a:lnTo>
                <a:lnTo>
                  <a:pt x="1183974" y="423100"/>
                </a:lnTo>
                <a:lnTo>
                  <a:pt x="1192498" y="422459"/>
                </a:lnTo>
                <a:lnTo>
                  <a:pt x="1222448" y="388447"/>
                </a:lnTo>
                <a:lnTo>
                  <a:pt x="1223110" y="376406"/>
                </a:lnTo>
                <a:lnTo>
                  <a:pt x="1223110" y="307541"/>
                </a:lnTo>
                <a:lnTo>
                  <a:pt x="1294662" y="307541"/>
                </a:lnTo>
                <a:close/>
              </a:path>
              <a:path w="1840229" h="492760">
                <a:moveTo>
                  <a:pt x="1439948" y="295111"/>
                </a:moveTo>
                <a:lnTo>
                  <a:pt x="1416434" y="339118"/>
                </a:lnTo>
                <a:lnTo>
                  <a:pt x="1416434" y="487094"/>
                </a:lnTo>
                <a:lnTo>
                  <a:pt x="1340850" y="487094"/>
                </a:lnTo>
                <a:lnTo>
                  <a:pt x="1340850" y="5542"/>
                </a:lnTo>
                <a:lnTo>
                  <a:pt x="1416434" y="5542"/>
                </a:lnTo>
                <a:lnTo>
                  <a:pt x="1416434" y="215329"/>
                </a:lnTo>
                <a:lnTo>
                  <a:pt x="1516876" y="5542"/>
                </a:lnTo>
                <a:lnTo>
                  <a:pt x="1591284" y="5542"/>
                </a:lnTo>
                <a:lnTo>
                  <a:pt x="1485971" y="220200"/>
                </a:lnTo>
                <a:lnTo>
                  <a:pt x="1591284" y="487094"/>
                </a:lnTo>
                <a:lnTo>
                  <a:pt x="1513517" y="487094"/>
                </a:lnTo>
                <a:lnTo>
                  <a:pt x="1439948" y="295111"/>
                </a:lnTo>
                <a:close/>
              </a:path>
              <a:path w="1840229" h="492760">
                <a:moveTo>
                  <a:pt x="1615919" y="121101"/>
                </a:moveTo>
                <a:lnTo>
                  <a:pt x="1622890" y="69452"/>
                </a:lnTo>
                <a:lnTo>
                  <a:pt x="1643801" y="31409"/>
                </a:lnTo>
                <a:lnTo>
                  <a:pt x="1678654" y="7852"/>
                </a:lnTo>
                <a:lnTo>
                  <a:pt x="1727447" y="0"/>
                </a:lnTo>
                <a:lnTo>
                  <a:pt x="1753586" y="1963"/>
                </a:lnTo>
                <a:lnTo>
                  <a:pt x="1795409" y="17667"/>
                </a:lnTo>
                <a:lnTo>
                  <a:pt x="1823291" y="48730"/>
                </a:lnTo>
                <a:lnTo>
                  <a:pt x="1837232" y="93576"/>
                </a:lnTo>
                <a:lnTo>
                  <a:pt x="1838975" y="121101"/>
                </a:lnTo>
                <a:lnTo>
                  <a:pt x="1838975" y="139745"/>
                </a:lnTo>
                <a:lnTo>
                  <a:pt x="1767422" y="139745"/>
                </a:lnTo>
                <a:lnTo>
                  <a:pt x="1767422" y="116230"/>
                </a:lnTo>
                <a:lnTo>
                  <a:pt x="1766793" y="104179"/>
                </a:lnTo>
                <a:lnTo>
                  <a:pt x="1745419" y="71552"/>
                </a:lnTo>
                <a:lnTo>
                  <a:pt x="1729463" y="68865"/>
                </a:lnTo>
                <a:lnTo>
                  <a:pt x="1721043" y="69536"/>
                </a:lnTo>
                <a:lnTo>
                  <a:pt x="1692290" y="104179"/>
                </a:lnTo>
                <a:lnTo>
                  <a:pt x="1691671" y="116230"/>
                </a:lnTo>
                <a:lnTo>
                  <a:pt x="1692353" y="128292"/>
                </a:lnTo>
                <a:lnTo>
                  <a:pt x="1708467" y="169359"/>
                </a:lnTo>
                <a:lnTo>
                  <a:pt x="1738585" y="204243"/>
                </a:lnTo>
                <a:lnTo>
                  <a:pt x="1765575" y="229438"/>
                </a:lnTo>
                <a:lnTo>
                  <a:pt x="1774907" y="238035"/>
                </a:lnTo>
                <a:lnTo>
                  <a:pt x="1801015" y="266222"/>
                </a:lnTo>
                <a:lnTo>
                  <a:pt x="1822745" y="299321"/>
                </a:lnTo>
                <a:lnTo>
                  <a:pt x="1836875" y="339370"/>
                </a:lnTo>
                <a:lnTo>
                  <a:pt x="1839647" y="371535"/>
                </a:lnTo>
                <a:lnTo>
                  <a:pt x="1837862" y="399070"/>
                </a:lnTo>
                <a:lnTo>
                  <a:pt x="1823585" y="444001"/>
                </a:lnTo>
                <a:lnTo>
                  <a:pt x="1795115" y="475063"/>
                </a:lnTo>
                <a:lnTo>
                  <a:pt x="1752956" y="490684"/>
                </a:lnTo>
                <a:lnTo>
                  <a:pt x="1726775" y="492636"/>
                </a:lnTo>
                <a:lnTo>
                  <a:pt x="1700594" y="490684"/>
                </a:lnTo>
                <a:lnTo>
                  <a:pt x="1658435" y="475063"/>
                </a:lnTo>
                <a:lnTo>
                  <a:pt x="1629965" y="444001"/>
                </a:lnTo>
                <a:lnTo>
                  <a:pt x="1615688" y="399070"/>
                </a:lnTo>
                <a:lnTo>
                  <a:pt x="1613904" y="371535"/>
                </a:lnTo>
                <a:lnTo>
                  <a:pt x="1613904" y="338446"/>
                </a:lnTo>
                <a:lnTo>
                  <a:pt x="1685456" y="338446"/>
                </a:lnTo>
                <a:lnTo>
                  <a:pt x="1685456" y="376406"/>
                </a:lnTo>
                <a:lnTo>
                  <a:pt x="1686117" y="388447"/>
                </a:lnTo>
                <a:lnTo>
                  <a:pt x="1708593" y="420538"/>
                </a:lnTo>
                <a:lnTo>
                  <a:pt x="1724760" y="423100"/>
                </a:lnTo>
                <a:lnTo>
                  <a:pt x="1733210" y="422459"/>
                </a:lnTo>
                <a:lnTo>
                  <a:pt x="1763223" y="388447"/>
                </a:lnTo>
                <a:lnTo>
                  <a:pt x="1763895" y="376406"/>
                </a:lnTo>
                <a:lnTo>
                  <a:pt x="1763202" y="364354"/>
                </a:lnTo>
                <a:lnTo>
                  <a:pt x="1746994" y="323382"/>
                </a:lnTo>
                <a:lnTo>
                  <a:pt x="1716876" y="288487"/>
                </a:lnTo>
                <a:lnTo>
                  <a:pt x="1689823" y="263198"/>
                </a:lnTo>
                <a:lnTo>
                  <a:pt x="1680564" y="254538"/>
                </a:lnTo>
                <a:lnTo>
                  <a:pt x="1654551" y="226414"/>
                </a:lnTo>
                <a:lnTo>
                  <a:pt x="1632884" y="193410"/>
                </a:lnTo>
                <a:lnTo>
                  <a:pt x="1618691" y="153308"/>
                </a:lnTo>
                <a:lnTo>
                  <a:pt x="1616612" y="137761"/>
                </a:lnTo>
                <a:lnTo>
                  <a:pt x="1615919" y="121101"/>
                </a:lnTo>
                <a:close/>
              </a:path>
            </a:pathLst>
          </a:custGeom>
          <a:ln w="5590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4" name="object 24" descr=""/>
          <p:cNvSpPr txBox="1"/>
          <p:nvPr/>
        </p:nvSpPr>
        <p:spPr>
          <a:xfrm>
            <a:off x="1954432" y="3315890"/>
            <a:ext cx="5289550" cy="50609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70180" indent="-165100">
              <a:lnSpc>
                <a:spcPct val="100000"/>
              </a:lnSpc>
              <a:spcBef>
                <a:spcPts val="100"/>
              </a:spcBef>
              <a:buSzPct val="85714"/>
              <a:buAutoNum type="arabicPlain"/>
              <a:tabLst>
                <a:tab pos="170180" algn="l"/>
              </a:tabLst>
            </a:pPr>
            <a:r>
              <a:rPr dirty="0" sz="1400" spc="-80">
                <a:solidFill>
                  <a:srgbClr val="62F1F9"/>
                </a:solidFill>
                <a:latin typeface="Arial Black"/>
                <a:cs typeface="Arial Black"/>
              </a:rPr>
              <a:t>Bulk</a:t>
            </a:r>
            <a:r>
              <a:rPr dirty="0" sz="1400" spc="-85">
                <a:solidFill>
                  <a:srgbClr val="62F1F9"/>
                </a:solidFill>
                <a:latin typeface="Arial Black"/>
                <a:cs typeface="Arial Black"/>
              </a:rPr>
              <a:t> </a:t>
            </a:r>
            <a:r>
              <a:rPr dirty="0" sz="1400" spc="-70">
                <a:solidFill>
                  <a:srgbClr val="62F1F9"/>
                </a:solidFill>
                <a:latin typeface="Arial Black"/>
                <a:cs typeface="Arial Black"/>
              </a:rPr>
              <a:t>email</a:t>
            </a:r>
            <a:r>
              <a:rPr dirty="0" sz="1400" spc="-85">
                <a:solidFill>
                  <a:srgbClr val="62F1F9"/>
                </a:solidFill>
                <a:latin typeface="Arial Black"/>
                <a:cs typeface="Arial Black"/>
              </a:rPr>
              <a:t> </a:t>
            </a:r>
            <a:r>
              <a:rPr dirty="0" sz="1400" spc="-10">
                <a:solidFill>
                  <a:srgbClr val="62F1F9"/>
                </a:solidFill>
                <a:latin typeface="Arial Black"/>
                <a:cs typeface="Arial Black"/>
              </a:rPr>
              <a:t>phishing</a:t>
            </a:r>
            <a:endParaRPr sz="1400">
              <a:latin typeface="Arial Black"/>
              <a:cs typeface="Arial Black"/>
            </a:endParaRPr>
          </a:p>
          <a:p>
            <a:pPr marL="12700" marR="41910">
              <a:lnSpc>
                <a:spcPct val="114599"/>
              </a:lnSpc>
              <a:spcBef>
                <a:spcPts val="665"/>
              </a:spcBef>
            </a:pPr>
            <a:r>
              <a:rPr dirty="0" sz="1200" spc="-30">
                <a:solidFill>
                  <a:srgbClr val="FFFFFF"/>
                </a:solidFill>
                <a:latin typeface="Tahoma"/>
                <a:cs typeface="Tahoma"/>
              </a:rPr>
              <a:t>In</a:t>
            </a:r>
            <a:r>
              <a:rPr dirty="0" sz="1200" spc="1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bulk</a:t>
            </a:r>
            <a:r>
              <a:rPr dirty="0" sz="1200" spc="1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email</a:t>
            </a:r>
            <a:r>
              <a:rPr dirty="0" sz="1200" spc="1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phishing,</a:t>
            </a:r>
            <a:r>
              <a:rPr dirty="0" sz="1200" spc="1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scammers</a:t>
            </a:r>
            <a:r>
              <a:rPr dirty="0" sz="1200" spc="1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indiscriminately</a:t>
            </a:r>
            <a:r>
              <a:rPr dirty="0" sz="1200" spc="1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50">
                <a:solidFill>
                  <a:srgbClr val="FFFFFF"/>
                </a:solidFill>
                <a:latin typeface="Tahoma"/>
                <a:cs typeface="Tahoma"/>
              </a:rPr>
              <a:t>send</a:t>
            </a:r>
            <a:r>
              <a:rPr dirty="0" sz="1200" spc="1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spam</a:t>
            </a:r>
            <a:r>
              <a:rPr dirty="0" sz="1200" spc="1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emails</a:t>
            </a:r>
            <a:r>
              <a:rPr dirty="0" sz="1200" spc="1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1200" spc="1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Tahoma"/>
                <a:cs typeface="Tahoma"/>
              </a:rPr>
              <a:t>as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many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people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as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possible,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hoping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that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fraction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targets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fall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for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Tahoma"/>
                <a:cs typeface="Tahoma"/>
              </a:rPr>
              <a:t>the </a:t>
            </a:r>
            <a:r>
              <a:rPr dirty="0" sz="1200" spc="-10">
                <a:solidFill>
                  <a:srgbClr val="FFFFFF"/>
                </a:solidFill>
                <a:latin typeface="Tahoma"/>
                <a:cs typeface="Tahoma"/>
              </a:rPr>
              <a:t>attack.</a:t>
            </a:r>
            <a:endParaRPr sz="1200">
              <a:latin typeface="Tahoma"/>
              <a:cs typeface="Tahoma"/>
            </a:endParaRPr>
          </a:p>
          <a:p>
            <a:pPr marL="12700" marR="37465">
              <a:lnSpc>
                <a:spcPct val="114599"/>
              </a:lnSpc>
            </a:pP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Scammers</a:t>
            </a:r>
            <a:r>
              <a:rPr dirty="0" sz="1200" spc="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often</a:t>
            </a:r>
            <a:r>
              <a:rPr dirty="0" sz="1200" spc="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create</a:t>
            </a:r>
            <a:r>
              <a:rPr dirty="0" sz="1200" spc="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emails</a:t>
            </a:r>
            <a:r>
              <a:rPr dirty="0" sz="1200" spc="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that</a:t>
            </a:r>
            <a:r>
              <a:rPr dirty="0" sz="1200" spc="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appear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1200" spc="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come</a:t>
            </a:r>
            <a:r>
              <a:rPr dirty="0" sz="1200" spc="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from</a:t>
            </a:r>
            <a:r>
              <a:rPr dirty="0" sz="1200" spc="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large,</a:t>
            </a:r>
            <a:r>
              <a:rPr dirty="0" sz="1200" spc="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Tahoma"/>
                <a:cs typeface="Tahoma"/>
              </a:rPr>
              <a:t>legitimate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businesses,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such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as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banks,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online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retailers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 or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makers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popular </a:t>
            </a:r>
            <a:r>
              <a:rPr dirty="0" sz="1200" spc="-10">
                <a:solidFill>
                  <a:srgbClr val="FFFFFF"/>
                </a:solidFill>
                <a:latin typeface="Tahoma"/>
                <a:cs typeface="Tahoma"/>
              </a:rPr>
              <a:t>apps. </a:t>
            </a:r>
            <a:r>
              <a:rPr dirty="0" sz="1200" spc="20">
                <a:solidFill>
                  <a:srgbClr val="FFFFFF"/>
                </a:solidFill>
                <a:latin typeface="Tahoma"/>
                <a:cs typeface="Tahoma"/>
              </a:rPr>
              <a:t>By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20">
                <a:solidFill>
                  <a:srgbClr val="FFFFFF"/>
                </a:solidFill>
                <a:latin typeface="Tahoma"/>
                <a:cs typeface="Tahoma"/>
              </a:rPr>
              <a:t>impersonating</a:t>
            </a:r>
            <a:r>
              <a:rPr dirty="0" sz="1200" spc="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20">
                <a:solidFill>
                  <a:srgbClr val="FFFFFF"/>
                </a:solidFill>
                <a:latin typeface="Tahoma"/>
                <a:cs typeface="Tahoma"/>
              </a:rPr>
              <a:t>well-known</a:t>
            </a:r>
            <a:r>
              <a:rPr dirty="0" sz="1200" spc="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20">
                <a:solidFill>
                  <a:srgbClr val="FFFFFF"/>
                </a:solidFill>
                <a:latin typeface="Tahoma"/>
                <a:cs typeface="Tahoma"/>
              </a:rPr>
              <a:t>brands,</a:t>
            </a:r>
            <a:r>
              <a:rPr dirty="0" sz="1200" spc="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20">
                <a:solidFill>
                  <a:srgbClr val="FFFFFF"/>
                </a:solidFill>
                <a:latin typeface="Tahoma"/>
                <a:cs typeface="Tahoma"/>
              </a:rPr>
              <a:t>scammers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20">
                <a:solidFill>
                  <a:srgbClr val="FFFFFF"/>
                </a:solidFill>
                <a:latin typeface="Tahoma"/>
                <a:cs typeface="Tahoma"/>
              </a:rPr>
              <a:t>increase</a:t>
            </a:r>
            <a:r>
              <a:rPr dirty="0" sz="1200" spc="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2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1200" spc="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Tahoma"/>
                <a:cs typeface="Tahoma"/>
              </a:rPr>
              <a:t>chances</a:t>
            </a:r>
            <a:r>
              <a:rPr dirty="0" sz="1200" spc="5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that</a:t>
            </a:r>
            <a:r>
              <a:rPr dirty="0" sz="1200" spc="1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their</a:t>
            </a:r>
            <a:r>
              <a:rPr dirty="0" sz="1200" spc="10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targets</a:t>
            </a:r>
            <a:r>
              <a:rPr dirty="0" sz="1200" spc="10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are</a:t>
            </a:r>
            <a:r>
              <a:rPr dirty="0" sz="1200" spc="10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customers</a:t>
            </a:r>
            <a:r>
              <a:rPr dirty="0" sz="1200" spc="1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dirty="0" sz="1200" spc="10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those</a:t>
            </a:r>
            <a:r>
              <a:rPr dirty="0" sz="1200" spc="10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brands.</a:t>
            </a:r>
            <a:r>
              <a:rPr dirty="0" sz="1200" spc="10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-60">
                <a:solidFill>
                  <a:srgbClr val="FFFFFF"/>
                </a:solidFill>
                <a:latin typeface="Tahoma"/>
                <a:cs typeface="Tahoma"/>
              </a:rPr>
              <a:t>If</a:t>
            </a:r>
            <a:r>
              <a:rPr dirty="0" sz="1200" spc="10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1200" spc="1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target</a:t>
            </a:r>
            <a:r>
              <a:rPr dirty="0" sz="1200" spc="10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Tahoma"/>
                <a:cs typeface="Tahoma"/>
              </a:rPr>
              <a:t>regularly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interacts</a:t>
            </a:r>
            <a:r>
              <a:rPr dirty="0" sz="1200" spc="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with</a:t>
            </a:r>
            <a:r>
              <a:rPr dirty="0" sz="1200" spc="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1200" spc="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brand,</a:t>
            </a:r>
            <a:r>
              <a:rPr dirty="0" sz="1200" spc="4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they</a:t>
            </a:r>
            <a:r>
              <a:rPr dirty="0" sz="1200" spc="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are</a:t>
            </a:r>
            <a:r>
              <a:rPr dirty="0" sz="1200" spc="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more</a:t>
            </a:r>
            <a:r>
              <a:rPr dirty="0" sz="1200" spc="4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likely</a:t>
            </a:r>
            <a:r>
              <a:rPr dirty="0" sz="1200" spc="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1200" spc="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open</a:t>
            </a:r>
            <a:r>
              <a:rPr dirty="0" sz="1200" spc="4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1200" spc="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phishing</a:t>
            </a:r>
            <a:r>
              <a:rPr dirty="0" sz="1200" spc="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email</a:t>
            </a:r>
            <a:r>
              <a:rPr dirty="0" sz="1200" spc="4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-20">
                <a:solidFill>
                  <a:srgbClr val="FFFFFF"/>
                </a:solidFill>
                <a:latin typeface="Tahoma"/>
                <a:cs typeface="Tahoma"/>
              </a:rPr>
              <a:t>that </a:t>
            </a:r>
            <a:r>
              <a:rPr dirty="0" sz="1200" spc="50">
                <a:solidFill>
                  <a:srgbClr val="FFFFFF"/>
                </a:solidFill>
                <a:latin typeface="Tahoma"/>
                <a:cs typeface="Tahoma"/>
              </a:rPr>
              <a:t>purports</a:t>
            </a:r>
            <a:r>
              <a:rPr dirty="0" sz="1200" spc="-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1200" spc="-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come</a:t>
            </a:r>
            <a:r>
              <a:rPr dirty="0" sz="1200" spc="-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from</a:t>
            </a:r>
            <a:r>
              <a:rPr dirty="0" sz="1200" spc="-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that</a:t>
            </a:r>
            <a:r>
              <a:rPr dirty="0" sz="1200" spc="-10">
                <a:solidFill>
                  <a:srgbClr val="FFFFFF"/>
                </a:solidFill>
                <a:latin typeface="Tahoma"/>
                <a:cs typeface="Tahoma"/>
              </a:rPr>
              <a:t> brand.</a:t>
            </a:r>
            <a:endParaRPr sz="1200">
              <a:latin typeface="Tahoma"/>
              <a:cs typeface="Tahoma"/>
            </a:endParaRPr>
          </a:p>
          <a:p>
            <a:pPr marL="12700" marR="2644140" indent="-7620">
              <a:lnSpc>
                <a:spcPct val="116100"/>
              </a:lnSpc>
              <a:spcBef>
                <a:spcPts val="445"/>
              </a:spcBef>
              <a:buSzPct val="85714"/>
              <a:buAutoNum type="arabicPlain" startAt="2"/>
              <a:tabLst>
                <a:tab pos="170180" algn="l"/>
              </a:tabLst>
            </a:pPr>
            <a:r>
              <a:rPr dirty="0" sz="1400" spc="-114">
                <a:solidFill>
                  <a:srgbClr val="62F1F9"/>
                </a:solidFill>
                <a:latin typeface="Arial Black"/>
                <a:cs typeface="Arial Black"/>
              </a:rPr>
              <a:t>	</a:t>
            </a:r>
            <a:r>
              <a:rPr dirty="0" sz="1400" spc="-114">
                <a:solidFill>
                  <a:srgbClr val="62F1F9"/>
                </a:solidFill>
                <a:latin typeface="Arial Black"/>
                <a:cs typeface="Arial Black"/>
              </a:rPr>
              <a:t>Business</a:t>
            </a:r>
            <a:r>
              <a:rPr dirty="0" sz="1400" spc="-65">
                <a:solidFill>
                  <a:srgbClr val="62F1F9"/>
                </a:solidFill>
                <a:latin typeface="Arial Black"/>
                <a:cs typeface="Arial Black"/>
              </a:rPr>
              <a:t> </a:t>
            </a:r>
            <a:r>
              <a:rPr dirty="0" sz="1400" spc="-70">
                <a:solidFill>
                  <a:srgbClr val="62F1F9"/>
                </a:solidFill>
                <a:latin typeface="Arial Black"/>
                <a:cs typeface="Arial Black"/>
              </a:rPr>
              <a:t>email</a:t>
            </a:r>
            <a:r>
              <a:rPr dirty="0" sz="1400" spc="-65">
                <a:solidFill>
                  <a:srgbClr val="62F1F9"/>
                </a:solidFill>
                <a:latin typeface="Arial Black"/>
                <a:cs typeface="Arial Black"/>
              </a:rPr>
              <a:t> </a:t>
            </a:r>
            <a:r>
              <a:rPr dirty="0" sz="1400" spc="-75">
                <a:solidFill>
                  <a:srgbClr val="62F1F9"/>
                </a:solidFill>
                <a:latin typeface="Arial Black"/>
                <a:cs typeface="Arial Black"/>
              </a:rPr>
              <a:t>compromise </a:t>
            </a:r>
            <a:r>
              <a:rPr dirty="0" sz="1400" spc="-10">
                <a:solidFill>
                  <a:srgbClr val="62F1F9"/>
                </a:solidFill>
                <a:latin typeface="Arial Black"/>
                <a:cs typeface="Arial Black"/>
              </a:rPr>
              <a:t>(BEC)</a:t>
            </a:r>
            <a:endParaRPr sz="1400">
              <a:latin typeface="Arial Black"/>
              <a:cs typeface="Arial Black"/>
            </a:endParaRPr>
          </a:p>
          <a:p>
            <a:pPr marL="12700" marR="5080">
              <a:lnSpc>
                <a:spcPct val="114599"/>
              </a:lnSpc>
              <a:spcBef>
                <a:spcPts val="1060"/>
              </a:spcBef>
            </a:pP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BEC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attacks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can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50">
                <a:solidFill>
                  <a:srgbClr val="FFFFFF"/>
                </a:solidFill>
                <a:latin typeface="Tahoma"/>
                <a:cs typeface="Tahoma"/>
              </a:rPr>
              <a:t>be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50">
                <a:solidFill>
                  <a:srgbClr val="FFFFFF"/>
                </a:solidFill>
                <a:latin typeface="Tahoma"/>
                <a:cs typeface="Tahoma"/>
              </a:rPr>
              <a:t>among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costliest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cyberattacks,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with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scammers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Tahoma"/>
                <a:cs typeface="Tahoma"/>
              </a:rPr>
              <a:t>often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stealing</a:t>
            </a:r>
            <a:r>
              <a:rPr dirty="0" sz="1200" spc="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millions</a:t>
            </a:r>
            <a:r>
              <a:rPr dirty="0" sz="1200" spc="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dirty="0" sz="1200" spc="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dollars</a:t>
            </a:r>
            <a:r>
              <a:rPr dirty="0" sz="1200" spc="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at</a:t>
            </a:r>
            <a:r>
              <a:rPr dirty="0" sz="1200" spc="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1200" spc="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time.</a:t>
            </a:r>
            <a:r>
              <a:rPr dirty="0" sz="1200" spc="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-30">
                <a:solidFill>
                  <a:srgbClr val="FFFFFF"/>
                </a:solidFill>
                <a:latin typeface="Tahoma"/>
                <a:cs typeface="Tahoma"/>
              </a:rPr>
              <a:t>In</a:t>
            </a:r>
            <a:r>
              <a:rPr dirty="0" sz="1200" spc="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50">
                <a:solidFill>
                  <a:srgbClr val="FFFFFF"/>
                </a:solidFill>
                <a:latin typeface="Tahoma"/>
                <a:cs typeface="Tahoma"/>
              </a:rPr>
              <a:t>one</a:t>
            </a:r>
            <a:r>
              <a:rPr dirty="0" sz="1200" spc="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notable</a:t>
            </a:r>
            <a:r>
              <a:rPr dirty="0" sz="1200" spc="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example,</a:t>
            </a:r>
            <a:r>
              <a:rPr dirty="0" sz="1200" spc="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1200" spc="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group</a:t>
            </a:r>
            <a:r>
              <a:rPr dirty="0" sz="1200" spc="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Tahoma"/>
                <a:cs typeface="Tahoma"/>
              </a:rPr>
              <a:t>of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scammers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stole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more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than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USD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100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million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from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Facebook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5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Google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Tahoma"/>
                <a:cs typeface="Tahoma"/>
              </a:rPr>
              <a:t>by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posing</a:t>
            </a:r>
            <a:r>
              <a:rPr dirty="0" sz="1200" spc="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as</a:t>
            </a:r>
            <a:r>
              <a:rPr dirty="0" sz="1200" spc="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1200" spc="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legitimate</a:t>
            </a:r>
            <a:r>
              <a:rPr dirty="0" sz="1200" spc="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software</a:t>
            </a:r>
            <a:r>
              <a:rPr dirty="0" sz="1200" spc="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Tahoma"/>
                <a:cs typeface="Tahoma"/>
              </a:rPr>
              <a:t>vendor.3</a:t>
            </a:r>
            <a:endParaRPr sz="1200">
              <a:latin typeface="Tahoma"/>
              <a:cs typeface="Tahoma"/>
            </a:endParaRPr>
          </a:p>
          <a:p>
            <a:pPr marL="12700" marR="199390">
              <a:lnSpc>
                <a:spcPct val="114599"/>
              </a:lnSpc>
            </a:pP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Some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BEC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scammers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are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shifting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away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from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these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high-profile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tactics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Tahoma"/>
                <a:cs typeface="Tahoma"/>
              </a:rPr>
              <a:t>in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favor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launching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small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attacks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against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more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targets.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According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endParaRPr sz="1200">
              <a:latin typeface="Tahoma"/>
              <a:cs typeface="Tahoma"/>
            </a:endParaRPr>
          </a:p>
          <a:p>
            <a:pPr marL="12700" marR="103505">
              <a:lnSpc>
                <a:spcPct val="114599"/>
              </a:lnSpc>
            </a:pP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Anti-Phishing</a:t>
            </a:r>
            <a:r>
              <a:rPr dirty="0" sz="1200" spc="1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Working</a:t>
            </a:r>
            <a:r>
              <a:rPr dirty="0" sz="1200" spc="1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Group</a:t>
            </a:r>
            <a:r>
              <a:rPr dirty="0" sz="1200" spc="1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-20">
                <a:solidFill>
                  <a:srgbClr val="FFFFFF"/>
                </a:solidFill>
                <a:latin typeface="Tahoma"/>
                <a:cs typeface="Tahoma"/>
              </a:rPr>
              <a:t>(APWG),</a:t>
            </a:r>
            <a:r>
              <a:rPr dirty="0" sz="1200" spc="1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BEC</a:t>
            </a:r>
            <a:r>
              <a:rPr dirty="0" sz="1200" spc="1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attacks</a:t>
            </a:r>
            <a:r>
              <a:rPr dirty="0" sz="1200" spc="1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grew</a:t>
            </a:r>
            <a:r>
              <a:rPr dirty="0" sz="1200" spc="1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more</a:t>
            </a:r>
            <a:r>
              <a:rPr dirty="0" sz="1200" spc="1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frequent</a:t>
            </a:r>
            <a:r>
              <a:rPr dirty="0" sz="1200" spc="1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Tahoma"/>
                <a:cs typeface="Tahoma"/>
              </a:rPr>
              <a:t>in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2023,</a:t>
            </a:r>
            <a:r>
              <a:rPr dirty="0" sz="1200" spc="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50">
                <a:solidFill>
                  <a:srgbClr val="FFFFFF"/>
                </a:solidFill>
                <a:latin typeface="Tahoma"/>
                <a:cs typeface="Tahoma"/>
              </a:rPr>
              <a:t>but</a:t>
            </a:r>
            <a:r>
              <a:rPr dirty="0" sz="1200" spc="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scammers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asked</a:t>
            </a:r>
            <a:r>
              <a:rPr dirty="0" sz="1200" spc="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for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less</a:t>
            </a:r>
            <a:r>
              <a:rPr dirty="0" sz="1200" spc="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50">
                <a:solidFill>
                  <a:srgbClr val="FFFFFF"/>
                </a:solidFill>
                <a:latin typeface="Tahoma"/>
                <a:cs typeface="Tahoma"/>
              </a:rPr>
              <a:t>money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65">
                <a:solidFill>
                  <a:srgbClr val="FFFFFF"/>
                </a:solidFill>
                <a:latin typeface="Tahoma"/>
                <a:cs typeface="Tahoma"/>
              </a:rPr>
              <a:t>on</a:t>
            </a:r>
            <a:r>
              <a:rPr dirty="0" sz="1200" spc="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average</a:t>
            </a:r>
            <a:r>
              <a:rPr dirty="0" sz="1200" spc="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with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each</a:t>
            </a:r>
            <a:r>
              <a:rPr dirty="0" sz="1200" spc="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Tahoma"/>
                <a:cs typeface="Tahoma"/>
              </a:rPr>
              <a:t>attack.4</a:t>
            </a:r>
            <a:endParaRPr sz="12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715"/>
              </a:spcBef>
            </a:pPr>
            <a:endParaRPr sz="1200">
              <a:latin typeface="Tahoma"/>
              <a:cs typeface="Tahoma"/>
            </a:endParaRPr>
          </a:p>
          <a:p>
            <a:pPr marL="170180" indent="-165100">
              <a:lnSpc>
                <a:spcPct val="100000"/>
              </a:lnSpc>
              <a:buSzPct val="85714"/>
              <a:buAutoNum type="arabicPlain" startAt="3"/>
              <a:tabLst>
                <a:tab pos="170180" algn="l"/>
              </a:tabLst>
            </a:pPr>
            <a:r>
              <a:rPr dirty="0" sz="1400" spc="-110">
                <a:solidFill>
                  <a:srgbClr val="62F1F9"/>
                </a:solidFill>
                <a:latin typeface="Arial Black"/>
                <a:cs typeface="Arial Black"/>
              </a:rPr>
              <a:t>Spear</a:t>
            </a:r>
            <a:r>
              <a:rPr dirty="0" sz="1400" spc="-75">
                <a:solidFill>
                  <a:srgbClr val="62F1F9"/>
                </a:solidFill>
                <a:latin typeface="Arial Black"/>
                <a:cs typeface="Arial Black"/>
              </a:rPr>
              <a:t> </a:t>
            </a:r>
            <a:r>
              <a:rPr dirty="0" sz="1400" spc="-10">
                <a:solidFill>
                  <a:srgbClr val="62F1F9"/>
                </a:solidFill>
                <a:latin typeface="Arial Black"/>
                <a:cs typeface="Arial Black"/>
              </a:rPr>
              <a:t>phishing</a:t>
            </a:r>
            <a:endParaRPr sz="1400">
              <a:latin typeface="Arial Black"/>
              <a:cs typeface="Arial Black"/>
            </a:endParaRPr>
          </a:p>
        </p:txBody>
      </p:sp>
      <p:sp>
        <p:nvSpPr>
          <p:cNvPr id="25" name="object 25" descr=""/>
          <p:cNvSpPr txBox="1"/>
          <p:nvPr/>
        </p:nvSpPr>
        <p:spPr>
          <a:xfrm>
            <a:off x="1954432" y="8615696"/>
            <a:ext cx="5299710" cy="12827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1200" spc="-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spear</a:t>
            </a:r>
            <a:r>
              <a:rPr dirty="0" sz="1200" spc="-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phisher</a:t>
            </a:r>
            <a:r>
              <a:rPr dirty="0" sz="1200" spc="-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studies</a:t>
            </a:r>
            <a:r>
              <a:rPr dirty="0" sz="1200" spc="-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their</a:t>
            </a:r>
            <a:r>
              <a:rPr dirty="0" sz="1200" spc="-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target</a:t>
            </a:r>
            <a:r>
              <a:rPr dirty="0" sz="1200" spc="-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1200" spc="-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gather</a:t>
            </a:r>
            <a:r>
              <a:rPr dirty="0" sz="1200" spc="-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1200" spc="-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information</a:t>
            </a:r>
            <a:r>
              <a:rPr dirty="0" sz="1200" spc="-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they</a:t>
            </a:r>
            <a:r>
              <a:rPr dirty="0" sz="1200" spc="-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need</a:t>
            </a:r>
            <a:r>
              <a:rPr dirty="0" sz="1200" spc="-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Tahoma"/>
                <a:cs typeface="Tahoma"/>
              </a:rPr>
              <a:t>to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pose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as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50">
                <a:solidFill>
                  <a:srgbClr val="FFFFFF"/>
                </a:solidFill>
                <a:latin typeface="Tahoma"/>
                <a:cs typeface="Tahoma"/>
              </a:rPr>
              <a:t>someone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target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trusts,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such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as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friend,</a:t>
            </a:r>
            <a:r>
              <a:rPr dirty="0" sz="1200" spc="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>
                <a:solidFill>
                  <a:srgbClr val="FFFFFF"/>
                </a:solidFill>
                <a:latin typeface="Tahoma"/>
                <a:cs typeface="Tahoma"/>
              </a:rPr>
              <a:t>boss,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Tahoma"/>
                <a:cs typeface="Tahoma"/>
              </a:rPr>
              <a:t>coworker,</a:t>
            </a:r>
            <a:endParaRPr sz="1200">
              <a:latin typeface="Tahoma"/>
              <a:cs typeface="Tahoma"/>
            </a:endParaRPr>
          </a:p>
          <a:p>
            <a:pPr marL="12700" marR="146050">
              <a:lnSpc>
                <a:spcPct val="114599"/>
              </a:lnSpc>
            </a:pPr>
            <a:r>
              <a:rPr dirty="0" sz="1200" spc="20">
                <a:solidFill>
                  <a:srgbClr val="FFFFFF"/>
                </a:solidFill>
                <a:latin typeface="Tahoma"/>
                <a:cs typeface="Tahoma"/>
              </a:rPr>
              <a:t>vendor</a:t>
            </a:r>
            <a:r>
              <a:rPr dirty="0" sz="1200" spc="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55">
                <a:solidFill>
                  <a:srgbClr val="FFFFFF"/>
                </a:solidFill>
                <a:latin typeface="Tahoma"/>
                <a:cs typeface="Tahoma"/>
              </a:rPr>
              <a:t>or</a:t>
            </a:r>
            <a:r>
              <a:rPr dirty="0" sz="1200" spc="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20">
                <a:solidFill>
                  <a:srgbClr val="FFFFFF"/>
                </a:solidFill>
                <a:latin typeface="Tahoma"/>
                <a:cs typeface="Tahoma"/>
              </a:rPr>
              <a:t>financial</a:t>
            </a:r>
            <a:r>
              <a:rPr dirty="0" sz="1200" spc="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20">
                <a:solidFill>
                  <a:srgbClr val="FFFFFF"/>
                </a:solidFill>
                <a:latin typeface="Tahoma"/>
                <a:cs typeface="Tahoma"/>
              </a:rPr>
              <a:t>institution.</a:t>
            </a:r>
            <a:r>
              <a:rPr dirty="0" sz="1200" spc="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20">
                <a:solidFill>
                  <a:srgbClr val="FFFFFF"/>
                </a:solidFill>
                <a:latin typeface="Tahoma"/>
                <a:cs typeface="Tahoma"/>
              </a:rPr>
              <a:t>Social</a:t>
            </a:r>
            <a:r>
              <a:rPr dirty="0" sz="1200" spc="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50">
                <a:solidFill>
                  <a:srgbClr val="FFFFFF"/>
                </a:solidFill>
                <a:latin typeface="Tahoma"/>
                <a:cs typeface="Tahoma"/>
              </a:rPr>
              <a:t>media</a:t>
            </a:r>
            <a:r>
              <a:rPr dirty="0" sz="1200" spc="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5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1200" spc="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20">
                <a:solidFill>
                  <a:srgbClr val="FFFFFF"/>
                </a:solidFill>
                <a:latin typeface="Tahoma"/>
                <a:cs typeface="Tahoma"/>
              </a:rPr>
              <a:t>professional</a:t>
            </a:r>
            <a:r>
              <a:rPr dirty="0" sz="1200" spc="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Tahoma"/>
                <a:cs typeface="Tahoma"/>
              </a:rPr>
              <a:t>networking </a:t>
            </a:r>
            <a:r>
              <a:rPr dirty="0" sz="1200" spc="20">
                <a:solidFill>
                  <a:srgbClr val="FFFFFF"/>
                </a:solidFill>
                <a:latin typeface="Tahoma"/>
                <a:cs typeface="Tahoma"/>
              </a:rPr>
              <a:t>sites—where</a:t>
            </a:r>
            <a:r>
              <a:rPr dirty="0" sz="1200" spc="11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20">
                <a:solidFill>
                  <a:srgbClr val="FFFFFF"/>
                </a:solidFill>
                <a:latin typeface="Tahoma"/>
                <a:cs typeface="Tahoma"/>
              </a:rPr>
              <a:t>people</a:t>
            </a:r>
            <a:r>
              <a:rPr dirty="0" sz="1200" spc="1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20">
                <a:solidFill>
                  <a:srgbClr val="FFFFFF"/>
                </a:solidFill>
                <a:latin typeface="Tahoma"/>
                <a:cs typeface="Tahoma"/>
              </a:rPr>
              <a:t>publicly</a:t>
            </a:r>
            <a:r>
              <a:rPr dirty="0" sz="1200" spc="11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20">
                <a:solidFill>
                  <a:srgbClr val="FFFFFF"/>
                </a:solidFill>
                <a:latin typeface="Tahoma"/>
                <a:cs typeface="Tahoma"/>
              </a:rPr>
              <a:t>congratulate</a:t>
            </a:r>
            <a:r>
              <a:rPr dirty="0" sz="1200" spc="1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20">
                <a:solidFill>
                  <a:srgbClr val="FFFFFF"/>
                </a:solidFill>
                <a:latin typeface="Tahoma"/>
                <a:cs typeface="Tahoma"/>
              </a:rPr>
              <a:t>coworkers,</a:t>
            </a:r>
            <a:r>
              <a:rPr dirty="0" sz="1200" spc="1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20">
                <a:solidFill>
                  <a:srgbClr val="FFFFFF"/>
                </a:solidFill>
                <a:latin typeface="Tahoma"/>
                <a:cs typeface="Tahoma"/>
              </a:rPr>
              <a:t>endorse</a:t>
            </a:r>
            <a:r>
              <a:rPr dirty="0" sz="1200" spc="11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Tahoma"/>
                <a:cs typeface="Tahoma"/>
              </a:rPr>
              <a:t>vendors</a:t>
            </a:r>
            <a:endParaRPr sz="1200">
              <a:latin typeface="Tahoma"/>
              <a:cs typeface="Tahoma"/>
            </a:endParaRPr>
          </a:p>
          <a:p>
            <a:pPr marL="12700" marR="27940">
              <a:lnSpc>
                <a:spcPct val="114599"/>
              </a:lnSpc>
            </a:pPr>
            <a:r>
              <a:rPr dirty="0" sz="1200" spc="5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tend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overshare—are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rich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sources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information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for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30">
                <a:solidFill>
                  <a:srgbClr val="FFFFFF"/>
                </a:solidFill>
                <a:latin typeface="Tahoma"/>
                <a:cs typeface="Tahoma"/>
              </a:rPr>
              <a:t>spear</a:t>
            </a:r>
            <a:r>
              <a:rPr dirty="0" sz="1200" spc="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Tahoma"/>
                <a:cs typeface="Tahoma"/>
              </a:rPr>
              <a:t>phishing research.</a:t>
            </a:r>
            <a:endParaRPr sz="12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93114" y="565634"/>
            <a:ext cx="397366" cy="28996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93114" y="657737"/>
            <a:ext cx="397366" cy="28996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690481" y="8660782"/>
            <a:ext cx="597517" cy="597517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17690481" y="8660782"/>
            <a:ext cx="597535" cy="597535"/>
          </a:xfrm>
          <a:prstGeom prst="rect">
            <a:avLst/>
          </a:prstGeom>
        </p:spPr>
        <p:txBody>
          <a:bodyPr wrap="square" lIns="0" tIns="2794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20"/>
              </a:spcBef>
            </a:pPr>
            <a:endParaRPr sz="12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dirty="0" sz="1200" spc="-25">
                <a:solidFill>
                  <a:srgbClr val="FFFFFF"/>
                </a:solidFill>
                <a:latin typeface="Arial Black"/>
                <a:cs typeface="Arial Black"/>
              </a:rPr>
              <a:t>04</a:t>
            </a:r>
            <a:endParaRPr sz="1200">
              <a:latin typeface="Arial Black"/>
              <a:cs typeface="Arial Black"/>
            </a:endParaRPr>
          </a:p>
        </p:txBody>
      </p:sp>
      <p:grpSp>
        <p:nvGrpSpPr>
          <p:cNvPr id="6" name="object 6" descr=""/>
          <p:cNvGrpSpPr/>
          <p:nvPr/>
        </p:nvGrpSpPr>
        <p:grpSpPr>
          <a:xfrm>
            <a:off x="561035" y="453924"/>
            <a:ext cx="340995" cy="363855"/>
            <a:chOff x="561035" y="453924"/>
            <a:chExt cx="340995" cy="363855"/>
          </a:xfrm>
        </p:grpSpPr>
        <p:sp>
          <p:nvSpPr>
            <p:cNvPr id="7" name="object 7" descr=""/>
            <p:cNvSpPr/>
            <p:nvPr/>
          </p:nvSpPr>
          <p:spPr>
            <a:xfrm>
              <a:off x="561035" y="453924"/>
              <a:ext cx="340995" cy="363855"/>
            </a:xfrm>
            <a:custGeom>
              <a:avLst/>
              <a:gdLst/>
              <a:ahLst/>
              <a:cxnLst/>
              <a:rect l="l" t="t" r="r" b="b"/>
              <a:pathLst>
                <a:path w="340994" h="363855">
                  <a:moveTo>
                    <a:pt x="73853" y="239933"/>
                  </a:moveTo>
                  <a:lnTo>
                    <a:pt x="35256" y="173633"/>
                  </a:lnTo>
                  <a:lnTo>
                    <a:pt x="19109" y="131933"/>
                  </a:lnTo>
                  <a:lnTo>
                    <a:pt x="7708" y="88653"/>
                  </a:lnTo>
                  <a:lnTo>
                    <a:pt x="1034" y="44319"/>
                  </a:lnTo>
                  <a:lnTo>
                    <a:pt x="41158" y="26157"/>
                  </a:lnTo>
                  <a:lnTo>
                    <a:pt x="83033" y="12541"/>
                  </a:lnTo>
                  <a:lnTo>
                    <a:pt x="126164" y="3734"/>
                  </a:lnTo>
                  <a:lnTo>
                    <a:pt x="170054" y="0"/>
                  </a:lnTo>
                  <a:lnTo>
                    <a:pt x="213972" y="3454"/>
                  </a:lnTo>
                  <a:lnTo>
                    <a:pt x="257177" y="11973"/>
                  </a:lnTo>
                  <a:lnTo>
                    <a:pt x="270720" y="16281"/>
                  </a:lnTo>
                  <a:lnTo>
                    <a:pt x="211138" y="16281"/>
                  </a:lnTo>
                  <a:lnTo>
                    <a:pt x="167270" y="18328"/>
                  </a:lnTo>
                  <a:lnTo>
                    <a:pt x="96203" y="33720"/>
                  </a:lnTo>
                  <a:lnTo>
                    <a:pt x="30079" y="63767"/>
                  </a:lnTo>
                  <a:lnTo>
                    <a:pt x="29923" y="93173"/>
                  </a:lnTo>
                  <a:lnTo>
                    <a:pt x="32452" y="122509"/>
                  </a:lnTo>
                  <a:lnTo>
                    <a:pt x="45634" y="179944"/>
                  </a:lnTo>
                  <a:lnTo>
                    <a:pt x="65450" y="225572"/>
                  </a:lnTo>
                  <a:lnTo>
                    <a:pt x="73853" y="239933"/>
                  </a:lnTo>
                  <a:close/>
                </a:path>
                <a:path w="340994" h="363855">
                  <a:moveTo>
                    <a:pt x="339384" y="43279"/>
                  </a:moveTo>
                  <a:lnTo>
                    <a:pt x="297984" y="28734"/>
                  </a:lnTo>
                  <a:lnTo>
                    <a:pt x="254972" y="19742"/>
                  </a:lnTo>
                  <a:lnTo>
                    <a:pt x="211138" y="16281"/>
                  </a:lnTo>
                  <a:lnTo>
                    <a:pt x="270720" y="16281"/>
                  </a:lnTo>
                  <a:lnTo>
                    <a:pt x="299152" y="25324"/>
                  </a:lnTo>
                  <a:lnTo>
                    <a:pt x="339384" y="43279"/>
                  </a:lnTo>
                  <a:close/>
                </a:path>
                <a:path w="340994" h="363855">
                  <a:moveTo>
                    <a:pt x="30080" y="63767"/>
                  </a:moveTo>
                  <a:lnTo>
                    <a:pt x="74111" y="45449"/>
                  </a:lnTo>
                  <a:lnTo>
                    <a:pt x="119869" y="32263"/>
                  </a:lnTo>
                  <a:lnTo>
                    <a:pt x="166787" y="24419"/>
                  </a:lnTo>
                  <a:lnTo>
                    <a:pt x="214299" y="22124"/>
                  </a:lnTo>
                  <a:lnTo>
                    <a:pt x="261837" y="25587"/>
                  </a:lnTo>
                  <a:lnTo>
                    <a:pt x="281462" y="28664"/>
                  </a:lnTo>
                  <a:lnTo>
                    <a:pt x="289176" y="30245"/>
                  </a:lnTo>
                  <a:lnTo>
                    <a:pt x="170155" y="30245"/>
                  </a:lnTo>
                  <a:lnTo>
                    <a:pt x="134030" y="33203"/>
                  </a:lnTo>
                  <a:lnTo>
                    <a:pt x="98405" y="39838"/>
                  </a:lnTo>
                  <a:lnTo>
                    <a:pt x="63637" y="50057"/>
                  </a:lnTo>
                  <a:lnTo>
                    <a:pt x="30080" y="63767"/>
                  </a:lnTo>
                  <a:close/>
                </a:path>
                <a:path w="340994" h="363855">
                  <a:moveTo>
                    <a:pt x="171314" y="363424"/>
                  </a:moveTo>
                  <a:lnTo>
                    <a:pt x="206685" y="337864"/>
                  </a:lnTo>
                  <a:lnTo>
                    <a:pt x="237913" y="307329"/>
                  </a:lnTo>
                  <a:lnTo>
                    <a:pt x="261486" y="277009"/>
                  </a:lnTo>
                  <a:lnTo>
                    <a:pt x="280922" y="243875"/>
                  </a:lnTo>
                  <a:lnTo>
                    <a:pt x="298713" y="200897"/>
                  </a:lnTo>
                  <a:lnTo>
                    <a:pt x="309675" y="155647"/>
                  </a:lnTo>
                  <a:lnTo>
                    <a:pt x="313635" y="109257"/>
                  </a:lnTo>
                  <a:lnTo>
                    <a:pt x="310419" y="62859"/>
                  </a:lnTo>
                  <a:lnTo>
                    <a:pt x="276784" y="49360"/>
                  </a:lnTo>
                  <a:lnTo>
                    <a:pt x="241955" y="39365"/>
                  </a:lnTo>
                  <a:lnTo>
                    <a:pt x="206292" y="32963"/>
                  </a:lnTo>
                  <a:lnTo>
                    <a:pt x="170155" y="30245"/>
                  </a:lnTo>
                  <a:lnTo>
                    <a:pt x="289176" y="30245"/>
                  </a:lnTo>
                  <a:lnTo>
                    <a:pt x="300944" y="32657"/>
                  </a:lnTo>
                  <a:lnTo>
                    <a:pt x="320259" y="37539"/>
                  </a:lnTo>
                  <a:lnTo>
                    <a:pt x="339382" y="43279"/>
                  </a:lnTo>
                  <a:lnTo>
                    <a:pt x="340662" y="88653"/>
                  </a:lnTo>
                  <a:lnTo>
                    <a:pt x="340573" y="90343"/>
                  </a:lnTo>
                  <a:lnTo>
                    <a:pt x="335990" y="134784"/>
                  </a:lnTo>
                  <a:lnTo>
                    <a:pt x="325368" y="178999"/>
                  </a:lnTo>
                  <a:lnTo>
                    <a:pt x="308900" y="221148"/>
                  </a:lnTo>
                  <a:lnTo>
                    <a:pt x="286624" y="260546"/>
                  </a:lnTo>
                  <a:lnTo>
                    <a:pt x="258610" y="296430"/>
                  </a:lnTo>
                  <a:lnTo>
                    <a:pt x="224918" y="328057"/>
                  </a:lnTo>
                  <a:lnTo>
                    <a:pt x="187283" y="354360"/>
                  </a:lnTo>
                  <a:lnTo>
                    <a:pt x="179016" y="359159"/>
                  </a:lnTo>
                  <a:lnTo>
                    <a:pt x="171314" y="363424"/>
                  </a:lnTo>
                  <a:close/>
                </a:path>
                <a:path w="340994" h="363855">
                  <a:moveTo>
                    <a:pt x="171222" y="363473"/>
                  </a:moveTo>
                  <a:lnTo>
                    <a:pt x="135757" y="342095"/>
                  </a:lnTo>
                  <a:lnTo>
                    <a:pt x="83433" y="297000"/>
                  </a:lnTo>
                  <a:lnTo>
                    <a:pt x="55177" y="261292"/>
                  </a:lnTo>
                  <a:lnTo>
                    <a:pt x="32632" y="222024"/>
                  </a:lnTo>
                  <a:lnTo>
                    <a:pt x="15872" y="179944"/>
                  </a:lnTo>
                  <a:lnTo>
                    <a:pt x="4970" y="135801"/>
                  </a:lnTo>
                  <a:lnTo>
                    <a:pt x="0" y="90343"/>
                  </a:lnTo>
                  <a:lnTo>
                    <a:pt x="1034" y="44319"/>
                  </a:lnTo>
                  <a:lnTo>
                    <a:pt x="4757" y="89380"/>
                  </a:lnTo>
                  <a:lnTo>
                    <a:pt x="14570" y="133616"/>
                  </a:lnTo>
                  <a:lnTo>
                    <a:pt x="30116" y="176209"/>
                  </a:lnTo>
                  <a:lnTo>
                    <a:pt x="51040" y="216342"/>
                  </a:lnTo>
                  <a:lnTo>
                    <a:pt x="75308" y="251262"/>
                  </a:lnTo>
                  <a:lnTo>
                    <a:pt x="103694" y="282962"/>
                  </a:lnTo>
                  <a:lnTo>
                    <a:pt x="135780" y="310888"/>
                  </a:lnTo>
                  <a:lnTo>
                    <a:pt x="171153" y="334489"/>
                  </a:lnTo>
                  <a:lnTo>
                    <a:pt x="205877" y="334489"/>
                  </a:lnTo>
                  <a:lnTo>
                    <a:pt x="204643" y="335728"/>
                  </a:lnTo>
                  <a:lnTo>
                    <a:pt x="196615" y="343004"/>
                  </a:lnTo>
                  <a:lnTo>
                    <a:pt x="188362" y="350046"/>
                  </a:lnTo>
                  <a:lnTo>
                    <a:pt x="179899" y="356863"/>
                  </a:lnTo>
                  <a:lnTo>
                    <a:pt x="171222" y="363473"/>
                  </a:lnTo>
                  <a:close/>
                </a:path>
                <a:path w="340994" h="363855">
                  <a:moveTo>
                    <a:pt x="310419" y="62859"/>
                  </a:moveTo>
                  <a:close/>
                </a:path>
                <a:path w="340994" h="363855">
                  <a:moveTo>
                    <a:pt x="310284" y="98397"/>
                  </a:moveTo>
                  <a:lnTo>
                    <a:pt x="310419" y="62859"/>
                  </a:lnTo>
                  <a:lnTo>
                    <a:pt x="310729" y="88653"/>
                  </a:lnTo>
                  <a:lnTo>
                    <a:pt x="310700" y="93173"/>
                  </a:lnTo>
                  <a:lnTo>
                    <a:pt x="310284" y="98397"/>
                  </a:lnTo>
                  <a:close/>
                </a:path>
                <a:path w="340994" h="363855">
                  <a:moveTo>
                    <a:pt x="205877" y="334489"/>
                  </a:moveTo>
                  <a:lnTo>
                    <a:pt x="171153" y="334489"/>
                  </a:lnTo>
                  <a:lnTo>
                    <a:pt x="175125" y="332089"/>
                  </a:lnTo>
                  <a:lnTo>
                    <a:pt x="179238" y="329478"/>
                  </a:lnTo>
                  <a:lnTo>
                    <a:pt x="220164" y="297593"/>
                  </a:lnTo>
                  <a:lnTo>
                    <a:pt x="251871" y="262485"/>
                  </a:lnTo>
                  <a:lnTo>
                    <a:pt x="277318" y="222622"/>
                  </a:lnTo>
                  <a:lnTo>
                    <a:pt x="295686" y="178980"/>
                  </a:lnTo>
                  <a:lnTo>
                    <a:pt x="308438" y="121613"/>
                  </a:lnTo>
                  <a:lnTo>
                    <a:pt x="310284" y="98397"/>
                  </a:lnTo>
                  <a:lnTo>
                    <a:pt x="310224" y="114184"/>
                  </a:lnTo>
                  <a:lnTo>
                    <a:pt x="302688" y="164949"/>
                  </a:lnTo>
                  <a:lnTo>
                    <a:pt x="287751" y="213996"/>
                  </a:lnTo>
                  <a:lnTo>
                    <a:pt x="265354" y="260166"/>
                  </a:lnTo>
                  <a:lnTo>
                    <a:pt x="237701" y="300110"/>
                  </a:lnTo>
                  <a:lnTo>
                    <a:pt x="221806" y="318506"/>
                  </a:lnTo>
                  <a:lnTo>
                    <a:pt x="205877" y="334489"/>
                  </a:lnTo>
                  <a:close/>
                </a:path>
              </a:pathLst>
            </a:custGeom>
            <a:solidFill>
              <a:srgbClr val="62F1F9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8" name="object 8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79594" y="546087"/>
              <a:ext cx="103733" cy="140597"/>
            </a:xfrm>
            <a:prstGeom prst="rect">
              <a:avLst/>
            </a:prstGeom>
          </p:spPr>
        </p:pic>
      </p:grpSp>
      <p:grpSp>
        <p:nvGrpSpPr>
          <p:cNvPr id="9" name="object 9" descr=""/>
          <p:cNvGrpSpPr/>
          <p:nvPr/>
        </p:nvGrpSpPr>
        <p:grpSpPr>
          <a:xfrm>
            <a:off x="8354486" y="2091882"/>
            <a:ext cx="8905240" cy="6103620"/>
            <a:chOff x="8354486" y="2091882"/>
            <a:chExt cx="8905240" cy="6103620"/>
          </a:xfrm>
        </p:grpSpPr>
        <p:pic>
          <p:nvPicPr>
            <p:cNvPr id="10" name="object 10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354486" y="2091882"/>
              <a:ext cx="7101945" cy="6103235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3653562" y="3594160"/>
              <a:ext cx="3605733" cy="3098678"/>
            </a:xfrm>
            <a:prstGeom prst="rect">
              <a:avLst/>
            </a:prstGeom>
          </p:spPr>
        </p:pic>
        <p:pic>
          <p:nvPicPr>
            <p:cNvPr id="12" name="object 12" descr="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3904416" y="3809736"/>
              <a:ext cx="3104030" cy="2667526"/>
            </a:xfrm>
            <a:prstGeom prst="rect">
              <a:avLst/>
            </a:prstGeom>
          </p:spPr>
        </p:pic>
      </p:grpSp>
      <p:grpSp>
        <p:nvGrpSpPr>
          <p:cNvPr id="13" name="object 13" descr=""/>
          <p:cNvGrpSpPr/>
          <p:nvPr/>
        </p:nvGrpSpPr>
        <p:grpSpPr>
          <a:xfrm>
            <a:off x="2125018" y="1485345"/>
            <a:ext cx="905510" cy="598170"/>
            <a:chOff x="2125018" y="1485345"/>
            <a:chExt cx="905510" cy="598170"/>
          </a:xfrm>
        </p:grpSpPr>
        <p:sp>
          <p:nvSpPr>
            <p:cNvPr id="14" name="object 14" descr=""/>
            <p:cNvSpPr/>
            <p:nvPr/>
          </p:nvSpPr>
          <p:spPr>
            <a:xfrm>
              <a:off x="2128372" y="1495349"/>
              <a:ext cx="282575" cy="577850"/>
            </a:xfrm>
            <a:custGeom>
              <a:avLst/>
              <a:gdLst/>
              <a:ahLst/>
              <a:cxnLst/>
              <a:rect l="l" t="t" r="r" b="b"/>
              <a:pathLst>
                <a:path w="282575" h="577850">
                  <a:moveTo>
                    <a:pt x="189834" y="577765"/>
                  </a:moveTo>
                  <a:lnTo>
                    <a:pt x="188759" y="573869"/>
                  </a:lnTo>
                  <a:lnTo>
                    <a:pt x="187617" y="570308"/>
                  </a:lnTo>
                  <a:lnTo>
                    <a:pt x="186408" y="567084"/>
                  </a:lnTo>
                  <a:lnTo>
                    <a:pt x="185333" y="563725"/>
                  </a:lnTo>
                  <a:lnTo>
                    <a:pt x="184393" y="559561"/>
                  </a:lnTo>
                  <a:lnTo>
                    <a:pt x="183587" y="554590"/>
                  </a:lnTo>
                  <a:lnTo>
                    <a:pt x="182780" y="549619"/>
                  </a:lnTo>
                  <a:lnTo>
                    <a:pt x="181571" y="506829"/>
                  </a:lnTo>
                  <a:lnTo>
                    <a:pt x="181571" y="415942"/>
                  </a:lnTo>
                  <a:lnTo>
                    <a:pt x="180690" y="397201"/>
                  </a:lnTo>
                  <a:lnTo>
                    <a:pt x="167465" y="359113"/>
                  </a:lnTo>
                  <a:lnTo>
                    <a:pt x="122122" y="342588"/>
                  </a:lnTo>
                  <a:lnTo>
                    <a:pt x="90685" y="342588"/>
                  </a:lnTo>
                  <a:lnTo>
                    <a:pt x="90685" y="577765"/>
                  </a:lnTo>
                  <a:lnTo>
                    <a:pt x="0" y="577765"/>
                  </a:lnTo>
                  <a:lnTo>
                    <a:pt x="0" y="0"/>
                  </a:lnTo>
                  <a:lnTo>
                    <a:pt x="137035" y="0"/>
                  </a:lnTo>
                  <a:lnTo>
                    <a:pt x="198147" y="8262"/>
                  </a:lnTo>
                  <a:lnTo>
                    <a:pt x="239610" y="33049"/>
                  </a:lnTo>
                  <a:lnTo>
                    <a:pt x="263490" y="74412"/>
                  </a:lnTo>
                  <a:lnTo>
                    <a:pt x="271450" y="132803"/>
                  </a:lnTo>
                  <a:lnTo>
                    <a:pt x="271450" y="178347"/>
                  </a:lnTo>
                  <a:lnTo>
                    <a:pt x="267747" y="219067"/>
                  </a:lnTo>
                  <a:lnTo>
                    <a:pt x="256639" y="252155"/>
                  </a:lnTo>
                  <a:lnTo>
                    <a:pt x="238124" y="277609"/>
                  </a:lnTo>
                  <a:lnTo>
                    <a:pt x="212203" y="295432"/>
                  </a:lnTo>
                  <a:lnTo>
                    <a:pt x="228161" y="303593"/>
                  </a:lnTo>
                  <a:lnTo>
                    <a:pt x="259561" y="341379"/>
                  </a:lnTo>
                  <a:lnTo>
                    <a:pt x="271652" y="396546"/>
                  </a:lnTo>
                  <a:lnTo>
                    <a:pt x="272458" y="418360"/>
                  </a:lnTo>
                  <a:lnTo>
                    <a:pt x="272458" y="507635"/>
                  </a:lnTo>
                  <a:lnTo>
                    <a:pt x="272559" y="517988"/>
                  </a:lnTo>
                  <a:lnTo>
                    <a:pt x="276942" y="561341"/>
                  </a:lnTo>
                  <a:lnTo>
                    <a:pt x="282333" y="577765"/>
                  </a:lnTo>
                  <a:lnTo>
                    <a:pt x="189834" y="577765"/>
                  </a:lnTo>
                  <a:close/>
                </a:path>
              </a:pathLst>
            </a:custGeom>
            <a:ln w="6707">
              <a:solidFill>
                <a:srgbClr val="62F1F9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5" name="object 15" descr="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215704" y="1574418"/>
              <a:ext cx="96787" cy="184248"/>
            </a:xfrm>
            <a:prstGeom prst="rect">
              <a:avLst/>
            </a:prstGeom>
          </p:spPr>
        </p:pic>
        <p:sp>
          <p:nvSpPr>
            <p:cNvPr id="16" name="object 16" descr=""/>
            <p:cNvSpPr/>
            <p:nvPr/>
          </p:nvSpPr>
          <p:spPr>
            <a:xfrm>
              <a:off x="2460183" y="1488698"/>
              <a:ext cx="567055" cy="591185"/>
            </a:xfrm>
            <a:custGeom>
              <a:avLst/>
              <a:gdLst/>
              <a:ahLst/>
              <a:cxnLst/>
              <a:rect l="l" t="t" r="r" b="b"/>
              <a:pathLst>
                <a:path w="567055" h="591185">
                  <a:moveTo>
                    <a:pt x="90685" y="250089"/>
                  </a:moveTo>
                  <a:lnTo>
                    <a:pt x="215427" y="250089"/>
                  </a:lnTo>
                  <a:lnTo>
                    <a:pt x="215427" y="332713"/>
                  </a:lnTo>
                  <a:lnTo>
                    <a:pt x="90685" y="332713"/>
                  </a:lnTo>
                  <a:lnTo>
                    <a:pt x="90685" y="501791"/>
                  </a:lnTo>
                  <a:lnTo>
                    <a:pt x="247671" y="501791"/>
                  </a:lnTo>
                  <a:lnTo>
                    <a:pt x="247671" y="584415"/>
                  </a:lnTo>
                  <a:lnTo>
                    <a:pt x="0" y="584415"/>
                  </a:lnTo>
                  <a:lnTo>
                    <a:pt x="0" y="6650"/>
                  </a:lnTo>
                  <a:lnTo>
                    <a:pt x="247671" y="6650"/>
                  </a:lnTo>
                  <a:lnTo>
                    <a:pt x="247671" y="89073"/>
                  </a:lnTo>
                  <a:lnTo>
                    <a:pt x="90685" y="89073"/>
                  </a:lnTo>
                  <a:lnTo>
                    <a:pt x="90685" y="250089"/>
                  </a:lnTo>
                  <a:close/>
                </a:path>
                <a:path w="567055" h="591185">
                  <a:moveTo>
                    <a:pt x="566936" y="368987"/>
                  </a:moveTo>
                  <a:lnTo>
                    <a:pt x="566936" y="445767"/>
                  </a:lnTo>
                  <a:lnTo>
                    <a:pt x="564794" y="478805"/>
                  </a:lnTo>
                  <a:lnTo>
                    <a:pt x="547665" y="532712"/>
                  </a:lnTo>
                  <a:lnTo>
                    <a:pt x="513520" y="569981"/>
                  </a:lnTo>
                  <a:lnTo>
                    <a:pt x="463038" y="588723"/>
                  </a:lnTo>
                  <a:lnTo>
                    <a:pt x="431714" y="591065"/>
                  </a:lnTo>
                  <a:lnTo>
                    <a:pt x="400302" y="588723"/>
                  </a:lnTo>
                  <a:lnTo>
                    <a:pt x="349720" y="569981"/>
                  </a:lnTo>
                  <a:lnTo>
                    <a:pt x="315562" y="532712"/>
                  </a:lnTo>
                  <a:lnTo>
                    <a:pt x="298432" y="478805"/>
                  </a:lnTo>
                  <a:lnTo>
                    <a:pt x="296291" y="445767"/>
                  </a:lnTo>
                  <a:lnTo>
                    <a:pt x="296291" y="145297"/>
                  </a:lnTo>
                  <a:lnTo>
                    <a:pt x="304856" y="83329"/>
                  </a:lnTo>
                  <a:lnTo>
                    <a:pt x="330550" y="37684"/>
                  </a:lnTo>
                  <a:lnTo>
                    <a:pt x="372970" y="9421"/>
                  </a:lnTo>
                  <a:lnTo>
                    <a:pt x="431714" y="0"/>
                  </a:lnTo>
                  <a:lnTo>
                    <a:pt x="463038" y="2355"/>
                  </a:lnTo>
                  <a:lnTo>
                    <a:pt x="513520" y="21197"/>
                  </a:lnTo>
                  <a:lnTo>
                    <a:pt x="547665" y="58466"/>
                  </a:lnTo>
                  <a:lnTo>
                    <a:pt x="564794" y="112273"/>
                  </a:lnTo>
                  <a:lnTo>
                    <a:pt x="566936" y="145297"/>
                  </a:lnTo>
                  <a:lnTo>
                    <a:pt x="566936" y="201321"/>
                  </a:lnTo>
                  <a:lnTo>
                    <a:pt x="481087" y="201321"/>
                  </a:lnTo>
                  <a:lnTo>
                    <a:pt x="481087" y="139453"/>
                  </a:lnTo>
                  <a:lnTo>
                    <a:pt x="480294" y="124994"/>
                  </a:lnTo>
                  <a:lnTo>
                    <a:pt x="461489" y="89879"/>
                  </a:lnTo>
                  <a:lnTo>
                    <a:pt x="434132" y="82624"/>
                  </a:lnTo>
                  <a:lnTo>
                    <a:pt x="423981" y="83430"/>
                  </a:lnTo>
                  <a:lnTo>
                    <a:pt x="390352" y="112852"/>
                  </a:lnTo>
                  <a:lnTo>
                    <a:pt x="387178" y="139453"/>
                  </a:lnTo>
                  <a:lnTo>
                    <a:pt x="387178" y="451612"/>
                  </a:lnTo>
                  <a:lnTo>
                    <a:pt x="399873" y="495342"/>
                  </a:lnTo>
                  <a:lnTo>
                    <a:pt x="434132" y="507635"/>
                  </a:lnTo>
                  <a:lnTo>
                    <a:pt x="444360" y="506867"/>
                  </a:lnTo>
                  <a:lnTo>
                    <a:pt x="477913" y="478162"/>
                  </a:lnTo>
                  <a:lnTo>
                    <a:pt x="481087" y="451612"/>
                  </a:lnTo>
                  <a:lnTo>
                    <a:pt x="481087" y="368987"/>
                  </a:lnTo>
                  <a:lnTo>
                    <a:pt x="566936" y="368987"/>
                  </a:lnTo>
                  <a:close/>
                </a:path>
              </a:pathLst>
            </a:custGeom>
            <a:ln w="6707">
              <a:solidFill>
                <a:srgbClr val="62F1F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7" name="object 17" descr=""/>
          <p:cNvSpPr/>
          <p:nvPr/>
        </p:nvSpPr>
        <p:spPr>
          <a:xfrm>
            <a:off x="3082536" y="1495349"/>
            <a:ext cx="248285" cy="577850"/>
          </a:xfrm>
          <a:custGeom>
            <a:avLst/>
            <a:gdLst/>
            <a:ahLst/>
            <a:cxnLst/>
            <a:rect l="l" t="t" r="r" b="b"/>
            <a:pathLst>
              <a:path w="248285" h="577850">
                <a:moveTo>
                  <a:pt x="90685" y="243439"/>
                </a:moveTo>
                <a:lnTo>
                  <a:pt x="215427" y="243439"/>
                </a:lnTo>
                <a:lnTo>
                  <a:pt x="215427" y="326063"/>
                </a:lnTo>
                <a:lnTo>
                  <a:pt x="90685" y="326063"/>
                </a:lnTo>
                <a:lnTo>
                  <a:pt x="90685" y="495140"/>
                </a:lnTo>
                <a:lnTo>
                  <a:pt x="247671" y="495140"/>
                </a:lnTo>
                <a:lnTo>
                  <a:pt x="247671" y="577765"/>
                </a:lnTo>
                <a:lnTo>
                  <a:pt x="0" y="577765"/>
                </a:lnTo>
                <a:lnTo>
                  <a:pt x="0" y="0"/>
                </a:lnTo>
                <a:lnTo>
                  <a:pt x="247671" y="0"/>
                </a:lnTo>
                <a:lnTo>
                  <a:pt x="247671" y="82422"/>
                </a:lnTo>
                <a:lnTo>
                  <a:pt x="90685" y="82422"/>
                </a:lnTo>
                <a:lnTo>
                  <a:pt x="90685" y="243439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8" name="object 18" descr=""/>
          <p:cNvSpPr/>
          <p:nvPr/>
        </p:nvSpPr>
        <p:spPr>
          <a:xfrm>
            <a:off x="3385478" y="1495349"/>
            <a:ext cx="609600" cy="577850"/>
          </a:xfrm>
          <a:custGeom>
            <a:avLst/>
            <a:gdLst/>
            <a:ahLst/>
            <a:cxnLst/>
            <a:rect l="l" t="t" r="r" b="b"/>
            <a:pathLst>
              <a:path w="609600" h="577850">
                <a:moveTo>
                  <a:pt x="81616" y="159202"/>
                </a:moveTo>
                <a:lnTo>
                  <a:pt x="81616" y="577765"/>
                </a:lnTo>
                <a:lnTo>
                  <a:pt x="0" y="577765"/>
                </a:lnTo>
                <a:lnTo>
                  <a:pt x="0" y="0"/>
                </a:lnTo>
                <a:lnTo>
                  <a:pt x="113860" y="0"/>
                </a:lnTo>
                <a:lnTo>
                  <a:pt x="207165" y="345812"/>
                </a:lnTo>
                <a:lnTo>
                  <a:pt x="207165" y="0"/>
                </a:lnTo>
                <a:lnTo>
                  <a:pt x="287975" y="0"/>
                </a:lnTo>
                <a:lnTo>
                  <a:pt x="287975" y="577765"/>
                </a:lnTo>
                <a:lnTo>
                  <a:pt x="194670" y="577765"/>
                </a:lnTo>
                <a:lnTo>
                  <a:pt x="81616" y="159202"/>
                </a:lnTo>
                <a:close/>
              </a:path>
              <a:path w="609600" h="577850">
                <a:moveTo>
                  <a:pt x="328465" y="0"/>
                </a:moveTo>
                <a:lnTo>
                  <a:pt x="609186" y="0"/>
                </a:lnTo>
                <a:lnTo>
                  <a:pt x="609186" y="82422"/>
                </a:lnTo>
                <a:lnTo>
                  <a:pt x="514268" y="82422"/>
                </a:lnTo>
                <a:lnTo>
                  <a:pt x="514268" y="577765"/>
                </a:lnTo>
                <a:lnTo>
                  <a:pt x="423382" y="577765"/>
                </a:lnTo>
                <a:lnTo>
                  <a:pt x="423382" y="82422"/>
                </a:lnTo>
                <a:lnTo>
                  <a:pt x="328465" y="82422"/>
                </a:lnTo>
                <a:lnTo>
                  <a:pt x="328465" y="0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19" name="object 19" descr=""/>
          <p:cNvGrpSpPr/>
          <p:nvPr/>
        </p:nvGrpSpPr>
        <p:grpSpPr>
          <a:xfrm>
            <a:off x="4135671" y="1491995"/>
            <a:ext cx="908685" cy="584835"/>
            <a:chOff x="4135671" y="1491995"/>
            <a:chExt cx="908685" cy="584835"/>
          </a:xfrm>
        </p:grpSpPr>
        <p:sp>
          <p:nvSpPr>
            <p:cNvPr id="20" name="object 20" descr=""/>
            <p:cNvSpPr/>
            <p:nvPr/>
          </p:nvSpPr>
          <p:spPr>
            <a:xfrm>
              <a:off x="4139025" y="1495348"/>
              <a:ext cx="604520" cy="577850"/>
            </a:xfrm>
            <a:custGeom>
              <a:avLst/>
              <a:gdLst/>
              <a:ahLst/>
              <a:cxnLst/>
              <a:rect l="l" t="t" r="r" b="b"/>
              <a:pathLst>
                <a:path w="604520" h="577850">
                  <a:moveTo>
                    <a:pt x="0" y="0"/>
                  </a:moveTo>
                  <a:lnTo>
                    <a:pt x="280720" y="0"/>
                  </a:lnTo>
                  <a:lnTo>
                    <a:pt x="280720" y="82422"/>
                  </a:lnTo>
                  <a:lnTo>
                    <a:pt x="185803" y="82422"/>
                  </a:lnTo>
                  <a:lnTo>
                    <a:pt x="185803" y="577765"/>
                  </a:lnTo>
                  <a:lnTo>
                    <a:pt x="94917" y="577765"/>
                  </a:lnTo>
                  <a:lnTo>
                    <a:pt x="94917" y="82422"/>
                  </a:lnTo>
                  <a:lnTo>
                    <a:pt x="0" y="82422"/>
                  </a:lnTo>
                  <a:lnTo>
                    <a:pt x="0" y="0"/>
                  </a:lnTo>
                  <a:close/>
                </a:path>
                <a:path w="604520" h="577850">
                  <a:moveTo>
                    <a:pt x="511766" y="577765"/>
                  </a:moveTo>
                  <a:lnTo>
                    <a:pt x="510691" y="573869"/>
                  </a:lnTo>
                  <a:lnTo>
                    <a:pt x="509549" y="570308"/>
                  </a:lnTo>
                  <a:lnTo>
                    <a:pt x="508340" y="567084"/>
                  </a:lnTo>
                  <a:lnTo>
                    <a:pt x="507265" y="563725"/>
                  </a:lnTo>
                  <a:lnTo>
                    <a:pt x="506324" y="559561"/>
                  </a:lnTo>
                  <a:lnTo>
                    <a:pt x="505518" y="554590"/>
                  </a:lnTo>
                  <a:lnTo>
                    <a:pt x="504712" y="549619"/>
                  </a:lnTo>
                  <a:lnTo>
                    <a:pt x="503503" y="506829"/>
                  </a:lnTo>
                  <a:lnTo>
                    <a:pt x="503503" y="415942"/>
                  </a:lnTo>
                  <a:lnTo>
                    <a:pt x="502621" y="397201"/>
                  </a:lnTo>
                  <a:lnTo>
                    <a:pt x="489397" y="359113"/>
                  </a:lnTo>
                  <a:lnTo>
                    <a:pt x="444054" y="342588"/>
                  </a:lnTo>
                  <a:lnTo>
                    <a:pt x="412616" y="342588"/>
                  </a:lnTo>
                  <a:lnTo>
                    <a:pt x="412616" y="577765"/>
                  </a:lnTo>
                  <a:lnTo>
                    <a:pt x="321931" y="577765"/>
                  </a:lnTo>
                  <a:lnTo>
                    <a:pt x="321931" y="0"/>
                  </a:lnTo>
                  <a:lnTo>
                    <a:pt x="458967" y="0"/>
                  </a:lnTo>
                  <a:lnTo>
                    <a:pt x="520078" y="8262"/>
                  </a:lnTo>
                  <a:lnTo>
                    <a:pt x="561542" y="33049"/>
                  </a:lnTo>
                  <a:lnTo>
                    <a:pt x="585422" y="74412"/>
                  </a:lnTo>
                  <a:lnTo>
                    <a:pt x="593382" y="132803"/>
                  </a:lnTo>
                  <a:lnTo>
                    <a:pt x="593382" y="178347"/>
                  </a:lnTo>
                  <a:lnTo>
                    <a:pt x="589679" y="219067"/>
                  </a:lnTo>
                  <a:lnTo>
                    <a:pt x="578570" y="252155"/>
                  </a:lnTo>
                  <a:lnTo>
                    <a:pt x="560055" y="277609"/>
                  </a:lnTo>
                  <a:lnTo>
                    <a:pt x="534135" y="295432"/>
                  </a:lnTo>
                  <a:lnTo>
                    <a:pt x="550093" y="303593"/>
                  </a:lnTo>
                  <a:lnTo>
                    <a:pt x="581492" y="341379"/>
                  </a:lnTo>
                  <a:lnTo>
                    <a:pt x="593584" y="396546"/>
                  </a:lnTo>
                  <a:lnTo>
                    <a:pt x="594390" y="418360"/>
                  </a:lnTo>
                  <a:lnTo>
                    <a:pt x="594390" y="507635"/>
                  </a:lnTo>
                  <a:lnTo>
                    <a:pt x="594491" y="517988"/>
                  </a:lnTo>
                  <a:lnTo>
                    <a:pt x="598874" y="561341"/>
                  </a:lnTo>
                  <a:lnTo>
                    <a:pt x="604264" y="577765"/>
                  </a:lnTo>
                  <a:lnTo>
                    <a:pt x="511766" y="577765"/>
                  </a:lnTo>
                  <a:close/>
                </a:path>
              </a:pathLst>
            </a:custGeom>
            <a:ln w="6707">
              <a:solidFill>
                <a:srgbClr val="62F1F9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21" name="object 21" descr="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548288" y="1574418"/>
              <a:ext cx="96787" cy="184248"/>
            </a:xfrm>
            <a:prstGeom prst="rect">
              <a:avLst/>
            </a:prstGeom>
          </p:spPr>
        </p:pic>
        <p:sp>
          <p:nvSpPr>
            <p:cNvPr id="22" name="object 22" descr=""/>
            <p:cNvSpPr/>
            <p:nvPr/>
          </p:nvSpPr>
          <p:spPr>
            <a:xfrm>
              <a:off x="4792768" y="1495348"/>
              <a:ext cx="248285" cy="577850"/>
            </a:xfrm>
            <a:custGeom>
              <a:avLst/>
              <a:gdLst/>
              <a:ahLst/>
              <a:cxnLst/>
              <a:rect l="l" t="t" r="r" b="b"/>
              <a:pathLst>
                <a:path w="248285" h="577850">
                  <a:moveTo>
                    <a:pt x="90685" y="243439"/>
                  </a:moveTo>
                  <a:lnTo>
                    <a:pt x="215427" y="243439"/>
                  </a:lnTo>
                  <a:lnTo>
                    <a:pt x="215427" y="326063"/>
                  </a:lnTo>
                  <a:lnTo>
                    <a:pt x="90685" y="326063"/>
                  </a:lnTo>
                  <a:lnTo>
                    <a:pt x="90685" y="495140"/>
                  </a:lnTo>
                  <a:lnTo>
                    <a:pt x="247671" y="495140"/>
                  </a:lnTo>
                  <a:lnTo>
                    <a:pt x="247671" y="577765"/>
                  </a:lnTo>
                  <a:lnTo>
                    <a:pt x="0" y="577765"/>
                  </a:lnTo>
                  <a:lnTo>
                    <a:pt x="0" y="0"/>
                  </a:lnTo>
                  <a:lnTo>
                    <a:pt x="247671" y="0"/>
                  </a:lnTo>
                  <a:lnTo>
                    <a:pt x="247671" y="82422"/>
                  </a:lnTo>
                  <a:lnTo>
                    <a:pt x="90685" y="82422"/>
                  </a:lnTo>
                  <a:lnTo>
                    <a:pt x="90685" y="243439"/>
                  </a:lnTo>
                  <a:close/>
                </a:path>
              </a:pathLst>
            </a:custGeom>
            <a:ln w="6707">
              <a:solidFill>
                <a:srgbClr val="62F1F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3" name="object 23" descr=""/>
          <p:cNvSpPr/>
          <p:nvPr/>
        </p:nvSpPr>
        <p:spPr>
          <a:xfrm>
            <a:off x="5095709" y="1495349"/>
            <a:ext cx="288290" cy="577850"/>
          </a:xfrm>
          <a:custGeom>
            <a:avLst/>
            <a:gdLst/>
            <a:ahLst/>
            <a:cxnLst/>
            <a:rect l="l" t="t" r="r" b="b"/>
            <a:pathLst>
              <a:path w="288289" h="577850">
                <a:moveTo>
                  <a:pt x="81616" y="159202"/>
                </a:moveTo>
                <a:lnTo>
                  <a:pt x="81616" y="577765"/>
                </a:lnTo>
                <a:lnTo>
                  <a:pt x="0" y="577765"/>
                </a:lnTo>
                <a:lnTo>
                  <a:pt x="0" y="0"/>
                </a:lnTo>
                <a:lnTo>
                  <a:pt x="113860" y="0"/>
                </a:lnTo>
                <a:lnTo>
                  <a:pt x="207165" y="345812"/>
                </a:lnTo>
                <a:lnTo>
                  <a:pt x="207165" y="0"/>
                </a:lnTo>
                <a:lnTo>
                  <a:pt x="287975" y="0"/>
                </a:lnTo>
                <a:lnTo>
                  <a:pt x="287975" y="577765"/>
                </a:lnTo>
                <a:lnTo>
                  <a:pt x="194670" y="577765"/>
                </a:lnTo>
                <a:lnTo>
                  <a:pt x="81616" y="159202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4" name="object 24" descr=""/>
          <p:cNvSpPr/>
          <p:nvPr/>
        </p:nvSpPr>
        <p:spPr>
          <a:xfrm>
            <a:off x="5448962" y="1488698"/>
            <a:ext cx="593725" cy="591185"/>
          </a:xfrm>
          <a:custGeom>
            <a:avLst/>
            <a:gdLst/>
            <a:ahLst/>
            <a:cxnLst/>
            <a:rect l="l" t="t" r="r" b="b"/>
            <a:pathLst>
              <a:path w="593725" h="591185">
                <a:moveTo>
                  <a:pt x="0" y="6650"/>
                </a:moveTo>
                <a:lnTo>
                  <a:pt x="143685" y="6650"/>
                </a:lnTo>
                <a:lnTo>
                  <a:pt x="175740" y="8917"/>
                </a:lnTo>
                <a:lnTo>
                  <a:pt x="226624" y="27054"/>
                </a:lnTo>
                <a:lnTo>
                  <a:pt x="260090" y="63177"/>
                </a:lnTo>
                <a:lnTo>
                  <a:pt x="276816" y="116379"/>
                </a:lnTo>
                <a:lnTo>
                  <a:pt x="278907" y="149328"/>
                </a:lnTo>
                <a:lnTo>
                  <a:pt x="278907" y="441535"/>
                </a:lnTo>
                <a:lnTo>
                  <a:pt x="270544" y="503353"/>
                </a:lnTo>
                <a:lnTo>
                  <a:pt x="245454" y="548141"/>
                </a:lnTo>
                <a:lnTo>
                  <a:pt x="203386" y="575346"/>
                </a:lnTo>
                <a:lnTo>
                  <a:pt x="143685" y="584415"/>
                </a:lnTo>
                <a:lnTo>
                  <a:pt x="0" y="584415"/>
                </a:lnTo>
                <a:lnTo>
                  <a:pt x="0" y="6650"/>
                </a:lnTo>
                <a:close/>
              </a:path>
              <a:path w="593725" h="591185">
                <a:moveTo>
                  <a:pt x="90685" y="89073"/>
                </a:moveTo>
                <a:lnTo>
                  <a:pt x="90685" y="501791"/>
                </a:lnTo>
                <a:lnTo>
                  <a:pt x="141871" y="501791"/>
                </a:lnTo>
                <a:lnTo>
                  <a:pt x="181193" y="482155"/>
                </a:lnTo>
                <a:lnTo>
                  <a:pt x="188222" y="445767"/>
                </a:lnTo>
                <a:lnTo>
                  <a:pt x="188222" y="145297"/>
                </a:lnTo>
                <a:lnTo>
                  <a:pt x="175727" y="101567"/>
                </a:lnTo>
                <a:lnTo>
                  <a:pt x="141871" y="89073"/>
                </a:lnTo>
                <a:lnTo>
                  <a:pt x="90685" y="89073"/>
                </a:lnTo>
                <a:close/>
              </a:path>
              <a:path w="593725" h="591185">
                <a:moveTo>
                  <a:pt x="325075" y="145297"/>
                </a:moveTo>
                <a:lnTo>
                  <a:pt x="333438" y="83329"/>
                </a:lnTo>
                <a:lnTo>
                  <a:pt x="358528" y="37684"/>
                </a:lnTo>
                <a:lnTo>
                  <a:pt x="400344" y="9421"/>
                </a:lnTo>
                <a:lnTo>
                  <a:pt x="458886" y="0"/>
                </a:lnTo>
                <a:lnTo>
                  <a:pt x="490248" y="2355"/>
                </a:lnTo>
                <a:lnTo>
                  <a:pt x="540427" y="21197"/>
                </a:lnTo>
                <a:lnTo>
                  <a:pt x="573880" y="58466"/>
                </a:lnTo>
                <a:lnTo>
                  <a:pt x="590606" y="112273"/>
                </a:lnTo>
                <a:lnTo>
                  <a:pt x="592697" y="145297"/>
                </a:lnTo>
                <a:lnTo>
                  <a:pt x="592697" y="167666"/>
                </a:lnTo>
                <a:lnTo>
                  <a:pt x="506848" y="167666"/>
                </a:lnTo>
                <a:lnTo>
                  <a:pt x="506848" y="139453"/>
                </a:lnTo>
                <a:lnTo>
                  <a:pt x="506092" y="124994"/>
                </a:lnTo>
                <a:lnTo>
                  <a:pt x="488207" y="89879"/>
                </a:lnTo>
                <a:lnTo>
                  <a:pt x="461304" y="82624"/>
                </a:lnTo>
                <a:lnTo>
                  <a:pt x="451203" y="83430"/>
                </a:lnTo>
                <a:lnTo>
                  <a:pt x="418934" y="112852"/>
                </a:lnTo>
                <a:lnTo>
                  <a:pt x="415962" y="139453"/>
                </a:lnTo>
                <a:lnTo>
                  <a:pt x="416780" y="153925"/>
                </a:lnTo>
                <a:lnTo>
                  <a:pt x="429060" y="192051"/>
                </a:lnTo>
                <a:lnTo>
                  <a:pt x="452639" y="224659"/>
                </a:lnTo>
                <a:lnTo>
                  <a:pt x="482716" y="255127"/>
                </a:lnTo>
                <a:lnTo>
                  <a:pt x="504631" y="275279"/>
                </a:lnTo>
                <a:lnTo>
                  <a:pt x="515828" y="285595"/>
                </a:lnTo>
                <a:lnTo>
                  <a:pt x="547153" y="319413"/>
                </a:lnTo>
                <a:lnTo>
                  <a:pt x="573225" y="359125"/>
                </a:lnTo>
                <a:lnTo>
                  <a:pt x="590178" y="407176"/>
                </a:lnTo>
                <a:lnTo>
                  <a:pt x="593503" y="445767"/>
                </a:lnTo>
                <a:lnTo>
                  <a:pt x="591362" y="478805"/>
                </a:lnTo>
                <a:lnTo>
                  <a:pt x="574232" y="532712"/>
                </a:lnTo>
                <a:lnTo>
                  <a:pt x="540074" y="569981"/>
                </a:lnTo>
                <a:lnTo>
                  <a:pt x="489492" y="588723"/>
                </a:lnTo>
                <a:lnTo>
                  <a:pt x="458080" y="591065"/>
                </a:lnTo>
                <a:lnTo>
                  <a:pt x="426667" y="588723"/>
                </a:lnTo>
                <a:lnTo>
                  <a:pt x="376085" y="569981"/>
                </a:lnTo>
                <a:lnTo>
                  <a:pt x="341927" y="532712"/>
                </a:lnTo>
                <a:lnTo>
                  <a:pt x="324798" y="478805"/>
                </a:lnTo>
                <a:lnTo>
                  <a:pt x="322656" y="445767"/>
                </a:lnTo>
                <a:lnTo>
                  <a:pt x="322656" y="406068"/>
                </a:lnTo>
                <a:lnTo>
                  <a:pt x="408505" y="406068"/>
                </a:lnTo>
                <a:lnTo>
                  <a:pt x="408505" y="451612"/>
                </a:lnTo>
                <a:lnTo>
                  <a:pt x="409299" y="466058"/>
                </a:lnTo>
                <a:lnTo>
                  <a:pt x="428191" y="500720"/>
                </a:lnTo>
                <a:lnTo>
                  <a:pt x="455661" y="507635"/>
                </a:lnTo>
                <a:lnTo>
                  <a:pt x="465801" y="506867"/>
                </a:lnTo>
                <a:lnTo>
                  <a:pt x="499392" y="478162"/>
                </a:lnTo>
                <a:lnTo>
                  <a:pt x="502616" y="451612"/>
                </a:lnTo>
                <a:lnTo>
                  <a:pt x="501785" y="437152"/>
                </a:lnTo>
                <a:lnTo>
                  <a:pt x="489316" y="399216"/>
                </a:lnTo>
                <a:lnTo>
                  <a:pt x="465813" y="366531"/>
                </a:lnTo>
                <a:lnTo>
                  <a:pt x="435761" y="335988"/>
                </a:lnTo>
                <a:lnTo>
                  <a:pt x="413745" y="315785"/>
                </a:lnTo>
                <a:lnTo>
                  <a:pt x="402636" y="305394"/>
                </a:lnTo>
                <a:lnTo>
                  <a:pt x="371425" y="271652"/>
                </a:lnTo>
                <a:lnTo>
                  <a:pt x="345429" y="232053"/>
                </a:lnTo>
                <a:lnTo>
                  <a:pt x="328400" y="183939"/>
                </a:lnTo>
                <a:lnTo>
                  <a:pt x="325906" y="165286"/>
                </a:lnTo>
                <a:lnTo>
                  <a:pt x="325075" y="145297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5" name="object 25" descr=""/>
          <p:cNvSpPr/>
          <p:nvPr/>
        </p:nvSpPr>
        <p:spPr>
          <a:xfrm>
            <a:off x="2128372" y="2409748"/>
            <a:ext cx="90805" cy="577850"/>
          </a:xfrm>
          <a:custGeom>
            <a:avLst/>
            <a:gdLst/>
            <a:ahLst/>
            <a:cxnLst/>
            <a:rect l="l" t="t" r="r" b="b"/>
            <a:pathLst>
              <a:path w="90805" h="577850">
                <a:moveTo>
                  <a:pt x="0" y="0"/>
                </a:moveTo>
                <a:lnTo>
                  <a:pt x="90685" y="0"/>
                </a:lnTo>
                <a:lnTo>
                  <a:pt x="90685" y="577765"/>
                </a:lnTo>
                <a:lnTo>
                  <a:pt x="0" y="577765"/>
                </a:lnTo>
                <a:lnTo>
                  <a:pt x="0" y="0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6" name="object 26" descr=""/>
          <p:cNvSpPr/>
          <p:nvPr/>
        </p:nvSpPr>
        <p:spPr>
          <a:xfrm>
            <a:off x="2284392" y="2409748"/>
            <a:ext cx="288290" cy="577850"/>
          </a:xfrm>
          <a:custGeom>
            <a:avLst/>
            <a:gdLst/>
            <a:ahLst/>
            <a:cxnLst/>
            <a:rect l="l" t="t" r="r" b="b"/>
            <a:pathLst>
              <a:path w="288289" h="577850">
                <a:moveTo>
                  <a:pt x="81616" y="159202"/>
                </a:moveTo>
                <a:lnTo>
                  <a:pt x="81616" y="577765"/>
                </a:lnTo>
                <a:lnTo>
                  <a:pt x="0" y="577765"/>
                </a:lnTo>
                <a:lnTo>
                  <a:pt x="0" y="0"/>
                </a:lnTo>
                <a:lnTo>
                  <a:pt x="113860" y="0"/>
                </a:lnTo>
                <a:lnTo>
                  <a:pt x="207165" y="345812"/>
                </a:lnTo>
                <a:lnTo>
                  <a:pt x="207165" y="0"/>
                </a:lnTo>
                <a:lnTo>
                  <a:pt x="287975" y="0"/>
                </a:lnTo>
                <a:lnTo>
                  <a:pt x="287975" y="577765"/>
                </a:lnTo>
                <a:lnTo>
                  <a:pt x="194670" y="577765"/>
                </a:lnTo>
                <a:lnTo>
                  <a:pt x="81616" y="159202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27" name="object 27" descr=""/>
          <p:cNvGrpSpPr/>
          <p:nvPr/>
        </p:nvGrpSpPr>
        <p:grpSpPr>
          <a:xfrm>
            <a:off x="2762228" y="2406395"/>
            <a:ext cx="604520" cy="584835"/>
            <a:chOff x="2762228" y="2406395"/>
            <a:chExt cx="604520" cy="584835"/>
          </a:xfrm>
        </p:grpSpPr>
        <p:sp>
          <p:nvSpPr>
            <p:cNvPr id="28" name="object 28" descr=""/>
            <p:cNvSpPr/>
            <p:nvPr/>
          </p:nvSpPr>
          <p:spPr>
            <a:xfrm>
              <a:off x="2765582" y="2409748"/>
              <a:ext cx="269240" cy="577850"/>
            </a:xfrm>
            <a:custGeom>
              <a:avLst/>
              <a:gdLst/>
              <a:ahLst/>
              <a:cxnLst/>
              <a:rect l="l" t="t" r="r" b="b"/>
              <a:pathLst>
                <a:path w="269239" h="577850">
                  <a:moveTo>
                    <a:pt x="133609" y="0"/>
                  </a:moveTo>
                  <a:lnTo>
                    <a:pt x="193360" y="9068"/>
                  </a:lnTo>
                  <a:lnTo>
                    <a:pt x="235579" y="36274"/>
                  </a:lnTo>
                  <a:lnTo>
                    <a:pt x="260669" y="81012"/>
                  </a:lnTo>
                  <a:lnTo>
                    <a:pt x="269032" y="142678"/>
                  </a:lnTo>
                  <a:lnTo>
                    <a:pt x="269032" y="217845"/>
                  </a:lnTo>
                  <a:lnTo>
                    <a:pt x="260669" y="279562"/>
                  </a:lnTo>
                  <a:lnTo>
                    <a:pt x="235579" y="324451"/>
                  </a:lnTo>
                  <a:lnTo>
                    <a:pt x="193360" y="351656"/>
                  </a:lnTo>
                  <a:lnTo>
                    <a:pt x="133609" y="360725"/>
                  </a:lnTo>
                  <a:lnTo>
                    <a:pt x="90685" y="360725"/>
                  </a:lnTo>
                  <a:lnTo>
                    <a:pt x="90685" y="577765"/>
                  </a:lnTo>
                  <a:lnTo>
                    <a:pt x="0" y="577765"/>
                  </a:lnTo>
                  <a:lnTo>
                    <a:pt x="0" y="0"/>
                  </a:lnTo>
                  <a:lnTo>
                    <a:pt x="133609" y="0"/>
                  </a:lnTo>
                  <a:close/>
                </a:path>
              </a:pathLst>
            </a:custGeom>
            <a:ln w="6707">
              <a:solidFill>
                <a:srgbClr val="62F1F9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29" name="object 29" descr="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852914" y="2488818"/>
              <a:ext cx="94369" cy="202385"/>
            </a:xfrm>
            <a:prstGeom prst="rect">
              <a:avLst/>
            </a:prstGeom>
          </p:spPr>
        </p:pic>
        <p:sp>
          <p:nvSpPr>
            <p:cNvPr id="30" name="object 30" descr=""/>
            <p:cNvSpPr/>
            <p:nvPr/>
          </p:nvSpPr>
          <p:spPr>
            <a:xfrm>
              <a:off x="3076758" y="2409748"/>
              <a:ext cx="286385" cy="577850"/>
            </a:xfrm>
            <a:custGeom>
              <a:avLst/>
              <a:gdLst/>
              <a:ahLst/>
              <a:cxnLst/>
              <a:rect l="l" t="t" r="r" b="b"/>
              <a:pathLst>
                <a:path w="286385" h="577850">
                  <a:moveTo>
                    <a:pt x="90685" y="577765"/>
                  </a:moveTo>
                  <a:lnTo>
                    <a:pt x="0" y="577765"/>
                  </a:lnTo>
                  <a:lnTo>
                    <a:pt x="0" y="0"/>
                  </a:lnTo>
                  <a:lnTo>
                    <a:pt x="90685" y="0"/>
                  </a:lnTo>
                  <a:lnTo>
                    <a:pt x="90685" y="247671"/>
                  </a:lnTo>
                  <a:lnTo>
                    <a:pt x="193864" y="247671"/>
                  </a:lnTo>
                  <a:lnTo>
                    <a:pt x="193864" y="0"/>
                  </a:lnTo>
                  <a:lnTo>
                    <a:pt x="286363" y="0"/>
                  </a:lnTo>
                  <a:lnTo>
                    <a:pt x="286363" y="577765"/>
                  </a:lnTo>
                  <a:lnTo>
                    <a:pt x="193864" y="577765"/>
                  </a:lnTo>
                  <a:lnTo>
                    <a:pt x="193864" y="330094"/>
                  </a:lnTo>
                  <a:lnTo>
                    <a:pt x="90685" y="330094"/>
                  </a:lnTo>
                  <a:lnTo>
                    <a:pt x="90685" y="577765"/>
                  </a:lnTo>
                  <a:close/>
                </a:path>
              </a:pathLst>
            </a:custGeom>
            <a:ln w="6707">
              <a:solidFill>
                <a:srgbClr val="62F1F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1" name="object 31" descr=""/>
          <p:cNvSpPr/>
          <p:nvPr/>
        </p:nvSpPr>
        <p:spPr>
          <a:xfrm>
            <a:off x="3429205" y="2409748"/>
            <a:ext cx="90805" cy="577850"/>
          </a:xfrm>
          <a:custGeom>
            <a:avLst/>
            <a:gdLst/>
            <a:ahLst/>
            <a:cxnLst/>
            <a:rect l="l" t="t" r="r" b="b"/>
            <a:pathLst>
              <a:path w="90804" h="577850">
                <a:moveTo>
                  <a:pt x="0" y="0"/>
                </a:moveTo>
                <a:lnTo>
                  <a:pt x="90685" y="0"/>
                </a:lnTo>
                <a:lnTo>
                  <a:pt x="90685" y="577765"/>
                </a:lnTo>
                <a:lnTo>
                  <a:pt x="0" y="577765"/>
                </a:lnTo>
                <a:lnTo>
                  <a:pt x="0" y="0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2" name="object 32" descr=""/>
          <p:cNvSpPr/>
          <p:nvPr/>
        </p:nvSpPr>
        <p:spPr>
          <a:xfrm>
            <a:off x="3571924" y="2403098"/>
            <a:ext cx="271145" cy="591185"/>
          </a:xfrm>
          <a:custGeom>
            <a:avLst/>
            <a:gdLst/>
            <a:ahLst/>
            <a:cxnLst/>
            <a:rect l="l" t="t" r="r" b="b"/>
            <a:pathLst>
              <a:path w="271145" h="591185">
                <a:moveTo>
                  <a:pt x="2418" y="145297"/>
                </a:moveTo>
                <a:lnTo>
                  <a:pt x="10781" y="83329"/>
                </a:lnTo>
                <a:lnTo>
                  <a:pt x="35870" y="37684"/>
                </a:lnTo>
                <a:lnTo>
                  <a:pt x="77686" y="9421"/>
                </a:lnTo>
                <a:lnTo>
                  <a:pt x="136229" y="0"/>
                </a:lnTo>
                <a:lnTo>
                  <a:pt x="167591" y="2355"/>
                </a:lnTo>
                <a:lnTo>
                  <a:pt x="217770" y="21197"/>
                </a:lnTo>
                <a:lnTo>
                  <a:pt x="251223" y="58466"/>
                </a:lnTo>
                <a:lnTo>
                  <a:pt x="267949" y="112273"/>
                </a:lnTo>
                <a:lnTo>
                  <a:pt x="270040" y="145297"/>
                </a:lnTo>
                <a:lnTo>
                  <a:pt x="270040" y="167666"/>
                </a:lnTo>
                <a:lnTo>
                  <a:pt x="184191" y="167666"/>
                </a:lnTo>
                <a:lnTo>
                  <a:pt x="184191" y="139453"/>
                </a:lnTo>
                <a:lnTo>
                  <a:pt x="183435" y="124994"/>
                </a:lnTo>
                <a:lnTo>
                  <a:pt x="165550" y="89879"/>
                </a:lnTo>
                <a:lnTo>
                  <a:pt x="138647" y="82624"/>
                </a:lnTo>
                <a:lnTo>
                  <a:pt x="128546" y="83430"/>
                </a:lnTo>
                <a:lnTo>
                  <a:pt x="96277" y="112852"/>
                </a:lnTo>
                <a:lnTo>
                  <a:pt x="93304" y="139453"/>
                </a:lnTo>
                <a:lnTo>
                  <a:pt x="94123" y="153925"/>
                </a:lnTo>
                <a:lnTo>
                  <a:pt x="106403" y="192050"/>
                </a:lnTo>
                <a:lnTo>
                  <a:pt x="129981" y="224659"/>
                </a:lnTo>
                <a:lnTo>
                  <a:pt x="160059" y="255127"/>
                </a:lnTo>
                <a:lnTo>
                  <a:pt x="181974" y="275279"/>
                </a:lnTo>
                <a:lnTo>
                  <a:pt x="193171" y="285595"/>
                </a:lnTo>
                <a:lnTo>
                  <a:pt x="224496" y="319413"/>
                </a:lnTo>
                <a:lnTo>
                  <a:pt x="250568" y="359125"/>
                </a:lnTo>
                <a:lnTo>
                  <a:pt x="267521" y="407176"/>
                </a:lnTo>
                <a:lnTo>
                  <a:pt x="270846" y="445767"/>
                </a:lnTo>
                <a:lnTo>
                  <a:pt x="268705" y="478805"/>
                </a:lnTo>
                <a:lnTo>
                  <a:pt x="251575" y="532712"/>
                </a:lnTo>
                <a:lnTo>
                  <a:pt x="217417" y="569981"/>
                </a:lnTo>
                <a:lnTo>
                  <a:pt x="166835" y="588722"/>
                </a:lnTo>
                <a:lnTo>
                  <a:pt x="135423" y="591065"/>
                </a:lnTo>
                <a:lnTo>
                  <a:pt x="104010" y="588722"/>
                </a:lnTo>
                <a:lnTo>
                  <a:pt x="53428" y="569981"/>
                </a:lnTo>
                <a:lnTo>
                  <a:pt x="19270" y="532712"/>
                </a:lnTo>
                <a:lnTo>
                  <a:pt x="2141" y="478805"/>
                </a:lnTo>
                <a:lnTo>
                  <a:pt x="0" y="445767"/>
                </a:lnTo>
                <a:lnTo>
                  <a:pt x="0" y="406067"/>
                </a:lnTo>
                <a:lnTo>
                  <a:pt x="85848" y="406067"/>
                </a:lnTo>
                <a:lnTo>
                  <a:pt x="85848" y="451612"/>
                </a:lnTo>
                <a:lnTo>
                  <a:pt x="86642" y="466058"/>
                </a:lnTo>
                <a:lnTo>
                  <a:pt x="105534" y="500720"/>
                </a:lnTo>
                <a:lnTo>
                  <a:pt x="133004" y="507635"/>
                </a:lnTo>
                <a:lnTo>
                  <a:pt x="143143" y="506867"/>
                </a:lnTo>
                <a:lnTo>
                  <a:pt x="176735" y="478162"/>
                </a:lnTo>
                <a:lnTo>
                  <a:pt x="179959" y="451612"/>
                </a:lnTo>
                <a:lnTo>
                  <a:pt x="179128" y="437152"/>
                </a:lnTo>
                <a:lnTo>
                  <a:pt x="166659" y="399216"/>
                </a:lnTo>
                <a:lnTo>
                  <a:pt x="143156" y="366531"/>
                </a:lnTo>
                <a:lnTo>
                  <a:pt x="113104" y="335988"/>
                </a:lnTo>
                <a:lnTo>
                  <a:pt x="91088" y="315785"/>
                </a:lnTo>
                <a:lnTo>
                  <a:pt x="79979" y="305394"/>
                </a:lnTo>
                <a:lnTo>
                  <a:pt x="48768" y="271652"/>
                </a:lnTo>
                <a:lnTo>
                  <a:pt x="22771" y="232053"/>
                </a:lnTo>
                <a:lnTo>
                  <a:pt x="5743" y="183939"/>
                </a:lnTo>
                <a:lnTo>
                  <a:pt x="3249" y="165286"/>
                </a:lnTo>
                <a:lnTo>
                  <a:pt x="2418" y="145297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3" name="object 33" descr=""/>
          <p:cNvSpPr/>
          <p:nvPr/>
        </p:nvSpPr>
        <p:spPr>
          <a:xfrm>
            <a:off x="3894731" y="2409748"/>
            <a:ext cx="286385" cy="577850"/>
          </a:xfrm>
          <a:custGeom>
            <a:avLst/>
            <a:gdLst/>
            <a:ahLst/>
            <a:cxnLst/>
            <a:rect l="l" t="t" r="r" b="b"/>
            <a:pathLst>
              <a:path w="286385" h="577850">
                <a:moveTo>
                  <a:pt x="90685" y="577765"/>
                </a:moveTo>
                <a:lnTo>
                  <a:pt x="0" y="577765"/>
                </a:lnTo>
                <a:lnTo>
                  <a:pt x="0" y="0"/>
                </a:lnTo>
                <a:lnTo>
                  <a:pt x="90685" y="0"/>
                </a:lnTo>
                <a:lnTo>
                  <a:pt x="90685" y="247671"/>
                </a:lnTo>
                <a:lnTo>
                  <a:pt x="193864" y="247671"/>
                </a:lnTo>
                <a:lnTo>
                  <a:pt x="193864" y="0"/>
                </a:lnTo>
                <a:lnTo>
                  <a:pt x="286363" y="0"/>
                </a:lnTo>
                <a:lnTo>
                  <a:pt x="286363" y="577765"/>
                </a:lnTo>
                <a:lnTo>
                  <a:pt x="193864" y="577765"/>
                </a:lnTo>
                <a:lnTo>
                  <a:pt x="193864" y="330094"/>
                </a:lnTo>
                <a:lnTo>
                  <a:pt x="90685" y="330094"/>
                </a:lnTo>
                <a:lnTo>
                  <a:pt x="90685" y="577765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4" name="object 34" descr=""/>
          <p:cNvSpPr/>
          <p:nvPr/>
        </p:nvSpPr>
        <p:spPr>
          <a:xfrm>
            <a:off x="4247178" y="2409748"/>
            <a:ext cx="90805" cy="577850"/>
          </a:xfrm>
          <a:custGeom>
            <a:avLst/>
            <a:gdLst/>
            <a:ahLst/>
            <a:cxnLst/>
            <a:rect l="l" t="t" r="r" b="b"/>
            <a:pathLst>
              <a:path w="90804" h="577850">
                <a:moveTo>
                  <a:pt x="0" y="0"/>
                </a:moveTo>
                <a:lnTo>
                  <a:pt x="90685" y="0"/>
                </a:lnTo>
                <a:lnTo>
                  <a:pt x="90685" y="577765"/>
                </a:lnTo>
                <a:lnTo>
                  <a:pt x="0" y="577765"/>
                </a:lnTo>
                <a:lnTo>
                  <a:pt x="0" y="0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5" name="object 35" descr=""/>
          <p:cNvSpPr/>
          <p:nvPr/>
        </p:nvSpPr>
        <p:spPr>
          <a:xfrm>
            <a:off x="4403198" y="2409748"/>
            <a:ext cx="288290" cy="577850"/>
          </a:xfrm>
          <a:custGeom>
            <a:avLst/>
            <a:gdLst/>
            <a:ahLst/>
            <a:cxnLst/>
            <a:rect l="l" t="t" r="r" b="b"/>
            <a:pathLst>
              <a:path w="288289" h="577850">
                <a:moveTo>
                  <a:pt x="81616" y="159202"/>
                </a:moveTo>
                <a:lnTo>
                  <a:pt x="81616" y="577765"/>
                </a:lnTo>
                <a:lnTo>
                  <a:pt x="0" y="577765"/>
                </a:lnTo>
                <a:lnTo>
                  <a:pt x="0" y="0"/>
                </a:lnTo>
                <a:lnTo>
                  <a:pt x="113860" y="0"/>
                </a:lnTo>
                <a:lnTo>
                  <a:pt x="207165" y="345812"/>
                </a:lnTo>
                <a:lnTo>
                  <a:pt x="207165" y="0"/>
                </a:lnTo>
                <a:lnTo>
                  <a:pt x="287975" y="0"/>
                </a:lnTo>
                <a:lnTo>
                  <a:pt x="287975" y="577765"/>
                </a:lnTo>
                <a:lnTo>
                  <a:pt x="194670" y="577765"/>
                </a:lnTo>
                <a:lnTo>
                  <a:pt x="81616" y="159202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6" name="object 36" descr=""/>
          <p:cNvSpPr/>
          <p:nvPr/>
        </p:nvSpPr>
        <p:spPr>
          <a:xfrm>
            <a:off x="4748995" y="2403098"/>
            <a:ext cx="271145" cy="591185"/>
          </a:xfrm>
          <a:custGeom>
            <a:avLst/>
            <a:gdLst/>
            <a:ahLst/>
            <a:cxnLst/>
            <a:rect l="l" t="t" r="r" b="b"/>
            <a:pathLst>
              <a:path w="271145" h="591185">
                <a:moveTo>
                  <a:pt x="143685" y="262583"/>
                </a:moveTo>
                <a:lnTo>
                  <a:pt x="270644" y="262583"/>
                </a:lnTo>
                <a:lnTo>
                  <a:pt x="270644" y="445767"/>
                </a:lnTo>
                <a:lnTo>
                  <a:pt x="262080" y="507786"/>
                </a:lnTo>
                <a:lnTo>
                  <a:pt x="236385" y="553582"/>
                </a:lnTo>
                <a:lnTo>
                  <a:pt x="194015" y="581694"/>
                </a:lnTo>
                <a:lnTo>
                  <a:pt x="135423" y="591065"/>
                </a:lnTo>
                <a:lnTo>
                  <a:pt x="104010" y="588722"/>
                </a:lnTo>
                <a:lnTo>
                  <a:pt x="53428" y="569981"/>
                </a:lnTo>
                <a:lnTo>
                  <a:pt x="19270" y="532712"/>
                </a:lnTo>
                <a:lnTo>
                  <a:pt x="2141" y="478805"/>
                </a:lnTo>
                <a:lnTo>
                  <a:pt x="0" y="445767"/>
                </a:lnTo>
                <a:lnTo>
                  <a:pt x="0" y="145297"/>
                </a:lnTo>
                <a:lnTo>
                  <a:pt x="8564" y="83329"/>
                </a:lnTo>
                <a:lnTo>
                  <a:pt x="34258" y="37684"/>
                </a:lnTo>
                <a:lnTo>
                  <a:pt x="76679" y="9421"/>
                </a:lnTo>
                <a:lnTo>
                  <a:pt x="135423" y="0"/>
                </a:lnTo>
                <a:lnTo>
                  <a:pt x="166747" y="2355"/>
                </a:lnTo>
                <a:lnTo>
                  <a:pt x="217228" y="21197"/>
                </a:lnTo>
                <a:lnTo>
                  <a:pt x="251374" y="58466"/>
                </a:lnTo>
                <a:lnTo>
                  <a:pt x="268503" y="112273"/>
                </a:lnTo>
                <a:lnTo>
                  <a:pt x="270644" y="145297"/>
                </a:lnTo>
                <a:lnTo>
                  <a:pt x="270644" y="201320"/>
                </a:lnTo>
                <a:lnTo>
                  <a:pt x="184795" y="201320"/>
                </a:lnTo>
                <a:lnTo>
                  <a:pt x="184795" y="139453"/>
                </a:lnTo>
                <a:lnTo>
                  <a:pt x="184002" y="124994"/>
                </a:lnTo>
                <a:lnTo>
                  <a:pt x="165198" y="89879"/>
                </a:lnTo>
                <a:lnTo>
                  <a:pt x="137841" y="82624"/>
                </a:lnTo>
                <a:lnTo>
                  <a:pt x="127689" y="83430"/>
                </a:lnTo>
                <a:lnTo>
                  <a:pt x="94060" y="112852"/>
                </a:lnTo>
                <a:lnTo>
                  <a:pt x="90886" y="139453"/>
                </a:lnTo>
                <a:lnTo>
                  <a:pt x="90886" y="451612"/>
                </a:lnTo>
                <a:lnTo>
                  <a:pt x="103582" y="495342"/>
                </a:lnTo>
                <a:lnTo>
                  <a:pt x="137841" y="507635"/>
                </a:lnTo>
                <a:lnTo>
                  <a:pt x="148068" y="506867"/>
                </a:lnTo>
                <a:lnTo>
                  <a:pt x="181621" y="478162"/>
                </a:lnTo>
                <a:lnTo>
                  <a:pt x="184795" y="451612"/>
                </a:lnTo>
                <a:lnTo>
                  <a:pt x="184795" y="345006"/>
                </a:lnTo>
                <a:lnTo>
                  <a:pt x="143685" y="345006"/>
                </a:lnTo>
                <a:lnTo>
                  <a:pt x="143685" y="262583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7" name="object 37" descr=""/>
          <p:cNvSpPr txBox="1"/>
          <p:nvPr/>
        </p:nvSpPr>
        <p:spPr>
          <a:xfrm>
            <a:off x="3105415" y="3401028"/>
            <a:ext cx="3752850" cy="10731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75565">
              <a:lnSpc>
                <a:spcPct val="114599"/>
              </a:lnSpc>
              <a:spcBef>
                <a:spcPts val="100"/>
              </a:spcBef>
            </a:pPr>
            <a:r>
              <a:rPr dirty="0" sz="1200" spc="-50">
                <a:solidFill>
                  <a:srgbClr val="FFFFFF"/>
                </a:solidFill>
                <a:latin typeface="Lucida Sans Unicode"/>
                <a:cs typeface="Lucida Sans Unicode"/>
              </a:rPr>
              <a:t>AI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45">
                <a:solidFill>
                  <a:srgbClr val="FFFFFF"/>
                </a:solidFill>
                <a:latin typeface="Lucida Sans Unicode"/>
                <a:cs typeface="Lucida Sans Unicode"/>
              </a:rPr>
              <a:t>phishing</a:t>
            </a:r>
            <a:r>
              <a:rPr dirty="0" sz="12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uses</a:t>
            </a:r>
            <a:r>
              <a:rPr dirty="0" sz="12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Lucida Sans Unicode"/>
                <a:cs typeface="Lucida Sans Unicode"/>
                <a:hlinkClick r:id="rId11"/>
              </a:rPr>
              <a:t>g</a:t>
            </a:r>
            <a:r>
              <a:rPr dirty="0" u="sng" sz="1200" spc="-2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cs typeface="Lucida Sans Unicode"/>
                <a:hlinkClick r:id="rId11"/>
              </a:rPr>
              <a:t>enerative </a:t>
            </a:r>
            <a:r>
              <a:rPr dirty="0" u="sng" sz="1200" spc="-3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cs typeface="Lucida Sans Unicode"/>
                <a:hlinkClick r:id="rId11"/>
              </a:rPr>
              <a:t>artificial</a:t>
            </a:r>
            <a:r>
              <a:rPr dirty="0" u="sng" sz="1200" spc="-2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cs typeface="Lucida Sans Unicode"/>
                <a:hlinkClick r:id="rId11"/>
              </a:rPr>
              <a:t> </a:t>
            </a:r>
            <a:r>
              <a:rPr dirty="0" u="sng" sz="1200" spc="-4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cs typeface="Lucida Sans Unicode"/>
                <a:hlinkClick r:id="rId11"/>
              </a:rPr>
              <a:t>intelligence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0">
                <a:solidFill>
                  <a:srgbClr val="FFFFFF"/>
                </a:solidFill>
                <a:latin typeface="Lucida Sans Unicode"/>
                <a:cs typeface="Lucida Sans Unicode"/>
              </a:rPr>
              <a:t>(AI) 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tools</a:t>
            </a:r>
            <a:r>
              <a:rPr dirty="0" sz="12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1200" spc="-4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create</a:t>
            </a:r>
            <a:r>
              <a:rPr dirty="0" sz="1200" spc="-45">
                <a:solidFill>
                  <a:srgbClr val="FFFFFF"/>
                </a:solidFill>
                <a:latin typeface="Lucida Sans Unicode"/>
                <a:cs typeface="Lucida Sans Unicode"/>
              </a:rPr>
              <a:t> phishing </a:t>
            </a:r>
            <a:r>
              <a:rPr dirty="0" sz="1200" spc="-40">
                <a:solidFill>
                  <a:srgbClr val="FFFFFF"/>
                </a:solidFill>
                <a:latin typeface="Lucida Sans Unicode"/>
                <a:cs typeface="Lucida Sans Unicode"/>
              </a:rPr>
              <a:t>messages.</a:t>
            </a:r>
            <a:r>
              <a:rPr dirty="0" sz="1200" spc="-4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These</a:t>
            </a:r>
            <a:r>
              <a:rPr dirty="0" sz="1200" spc="-4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tools</a:t>
            </a:r>
            <a:r>
              <a:rPr dirty="0" sz="1200" spc="-4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Lucida Sans Unicode"/>
                <a:cs typeface="Lucida Sans Unicode"/>
              </a:rPr>
              <a:t>can</a:t>
            </a:r>
            <a:endParaRPr sz="1200">
              <a:latin typeface="Lucida Sans Unicode"/>
              <a:cs typeface="Lucida Sans Unicode"/>
            </a:endParaRPr>
          </a:p>
          <a:p>
            <a:pPr marL="12700" marR="5080">
              <a:lnSpc>
                <a:spcPct val="114599"/>
              </a:lnSpc>
            </a:pPr>
            <a:r>
              <a:rPr dirty="0" sz="1200" spc="-20">
                <a:solidFill>
                  <a:srgbClr val="FFFFFF"/>
                </a:solidFill>
                <a:latin typeface="Lucida Sans Unicode"/>
                <a:cs typeface="Lucida Sans Unicode"/>
              </a:rPr>
              <a:t>generate</a:t>
            </a:r>
            <a:r>
              <a:rPr dirty="0" sz="1200" spc="-4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0">
                <a:solidFill>
                  <a:srgbClr val="FFFFFF"/>
                </a:solidFill>
                <a:latin typeface="Lucida Sans Unicode"/>
                <a:cs typeface="Lucida Sans Unicode"/>
              </a:rPr>
              <a:t>tailored</a:t>
            </a:r>
            <a:r>
              <a:rPr dirty="0" sz="12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emails</a:t>
            </a:r>
            <a:r>
              <a:rPr dirty="0" sz="12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12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50">
                <a:solidFill>
                  <a:srgbClr val="FFFFFF"/>
                </a:solidFill>
                <a:latin typeface="Lucida Sans Unicode"/>
                <a:cs typeface="Lucida Sans Unicode"/>
              </a:rPr>
              <a:t>text</a:t>
            </a:r>
            <a:r>
              <a:rPr dirty="0" sz="1200" spc="-4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5">
                <a:solidFill>
                  <a:srgbClr val="FFFFFF"/>
                </a:solidFill>
                <a:latin typeface="Lucida Sans Unicode"/>
                <a:cs typeface="Lucida Sans Unicode"/>
              </a:rPr>
              <a:t>messages</a:t>
            </a:r>
            <a:r>
              <a:rPr dirty="0" sz="12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0">
                <a:solidFill>
                  <a:srgbClr val="FFFFFF"/>
                </a:solidFill>
                <a:latin typeface="Lucida Sans Unicode"/>
                <a:cs typeface="Lucida Sans Unicode"/>
              </a:rPr>
              <a:t>that</a:t>
            </a:r>
            <a:r>
              <a:rPr dirty="0" sz="12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0">
                <a:solidFill>
                  <a:srgbClr val="FFFFFF"/>
                </a:solidFill>
                <a:latin typeface="Lucida Sans Unicode"/>
                <a:cs typeface="Lucida Sans Unicode"/>
              </a:rPr>
              <a:t>lack </a:t>
            </a:r>
            <a:r>
              <a:rPr dirty="0" sz="1200" spc="-45">
                <a:solidFill>
                  <a:srgbClr val="FFFFFF"/>
                </a:solidFill>
                <a:latin typeface="Lucida Sans Unicode"/>
                <a:cs typeface="Lucida Sans Unicode"/>
              </a:rPr>
              <a:t>spelling</a:t>
            </a:r>
            <a:r>
              <a:rPr dirty="0" sz="12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0">
                <a:solidFill>
                  <a:srgbClr val="FFFFFF"/>
                </a:solidFill>
                <a:latin typeface="Lucida Sans Unicode"/>
                <a:cs typeface="Lucida Sans Unicode"/>
              </a:rPr>
              <a:t>errors,</a:t>
            </a:r>
            <a:r>
              <a:rPr dirty="0" sz="12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grammatical</a:t>
            </a:r>
            <a:r>
              <a:rPr dirty="0" sz="12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5">
                <a:solidFill>
                  <a:srgbClr val="FFFFFF"/>
                </a:solidFill>
                <a:latin typeface="Lucida Sans Unicode"/>
                <a:cs typeface="Lucida Sans Unicode"/>
              </a:rPr>
              <a:t>inconsistencies</a:t>
            </a:r>
            <a:r>
              <a:rPr dirty="0" sz="12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endParaRPr sz="12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other</a:t>
            </a:r>
            <a:r>
              <a:rPr dirty="0" sz="1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common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>
                <a:solidFill>
                  <a:srgbClr val="FFFFFF"/>
                </a:solidFill>
                <a:latin typeface="Lucida Sans Unicode"/>
                <a:cs typeface="Lucida Sans Unicode"/>
              </a:rPr>
              <a:t>red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50">
                <a:solidFill>
                  <a:srgbClr val="FFFFFF"/>
                </a:solidFill>
                <a:latin typeface="Lucida Sans Unicode"/>
                <a:cs typeface="Lucida Sans Unicode"/>
              </a:rPr>
              <a:t>flags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5">
                <a:solidFill>
                  <a:srgbClr val="FFFFFF"/>
                </a:solidFill>
                <a:latin typeface="Lucida Sans Unicode"/>
                <a:cs typeface="Lucida Sans Unicode"/>
              </a:rPr>
              <a:t>of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45">
                <a:solidFill>
                  <a:srgbClr val="FFFFFF"/>
                </a:solidFill>
                <a:latin typeface="Lucida Sans Unicode"/>
                <a:cs typeface="Lucida Sans Unicode"/>
              </a:rPr>
              <a:t>phishing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attempts</a:t>
            </a:r>
            <a:endParaRPr sz="1200">
              <a:latin typeface="Lucida Sans Unicode"/>
              <a:cs typeface="Lucida Sans Unicode"/>
            </a:endParaRPr>
          </a:p>
        </p:txBody>
      </p:sp>
      <p:pic>
        <p:nvPicPr>
          <p:cNvPr id="38" name="object 38" descr=""/>
          <p:cNvPicPr/>
          <p:nvPr/>
        </p:nvPicPr>
        <p:blipFill>
          <a:blip r:embed="rId12" cstate="print"/>
          <a:stretch>
            <a:fillRect/>
          </a:stretch>
        </p:blipFill>
        <p:spPr>
          <a:xfrm>
            <a:off x="2095322" y="3446113"/>
            <a:ext cx="597723" cy="597723"/>
          </a:xfrm>
          <a:prstGeom prst="rect">
            <a:avLst/>
          </a:prstGeom>
        </p:spPr>
      </p:pic>
      <p:sp>
        <p:nvSpPr>
          <p:cNvPr id="39" name="object 39" descr=""/>
          <p:cNvSpPr txBox="1"/>
          <p:nvPr/>
        </p:nvSpPr>
        <p:spPr>
          <a:xfrm>
            <a:off x="2095322" y="3446113"/>
            <a:ext cx="598170" cy="598170"/>
          </a:xfrm>
          <a:prstGeom prst="rect">
            <a:avLst/>
          </a:prstGeom>
        </p:spPr>
        <p:txBody>
          <a:bodyPr wrap="square" lIns="0" tIns="2794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20"/>
              </a:spcBef>
            </a:pPr>
            <a:endParaRPr sz="12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dirty="0" sz="1200" spc="-25">
                <a:solidFill>
                  <a:srgbClr val="FFFFFF"/>
                </a:solidFill>
                <a:latin typeface="Arial Black"/>
                <a:cs typeface="Arial Black"/>
              </a:rPr>
              <a:t>01</a:t>
            </a:r>
            <a:endParaRPr sz="1200">
              <a:latin typeface="Arial Black"/>
              <a:cs typeface="Arial Black"/>
            </a:endParaRPr>
          </a:p>
        </p:txBody>
      </p:sp>
      <p:sp>
        <p:nvSpPr>
          <p:cNvPr id="40" name="object 40" descr=""/>
          <p:cNvSpPr txBox="1"/>
          <p:nvPr/>
        </p:nvSpPr>
        <p:spPr>
          <a:xfrm>
            <a:off x="3105415" y="4856321"/>
            <a:ext cx="3639185" cy="863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92075">
              <a:lnSpc>
                <a:spcPct val="114599"/>
              </a:lnSpc>
              <a:spcBef>
                <a:spcPts val="100"/>
              </a:spcBef>
            </a:pPr>
            <a:r>
              <a:rPr dirty="0" sz="1200" spc="-45">
                <a:solidFill>
                  <a:srgbClr val="FFFFFF"/>
                </a:solidFill>
                <a:latin typeface="Lucida Sans Unicode"/>
                <a:cs typeface="Lucida Sans Unicode"/>
              </a:rPr>
              <a:t>Quishing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uses</a:t>
            </a:r>
            <a:r>
              <a:rPr dirty="0" sz="12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Lucida Sans Unicode"/>
                <a:cs typeface="Lucida Sans Unicode"/>
              </a:rPr>
              <a:t>fake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0">
                <a:solidFill>
                  <a:srgbClr val="FFFFFF"/>
                </a:solidFill>
                <a:latin typeface="Lucida Sans Unicode"/>
                <a:cs typeface="Lucida Sans Unicode"/>
              </a:rPr>
              <a:t>QR</a:t>
            </a:r>
            <a:r>
              <a:rPr dirty="0" sz="12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Lucida Sans Unicode"/>
                <a:cs typeface="Lucida Sans Unicode"/>
              </a:rPr>
              <a:t>codes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embedded</a:t>
            </a:r>
            <a:r>
              <a:rPr dirty="0" sz="12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40">
                <a:solidFill>
                  <a:srgbClr val="FFFFFF"/>
                </a:solidFill>
                <a:latin typeface="Lucida Sans Unicode"/>
                <a:cs typeface="Lucida Sans Unicode"/>
              </a:rPr>
              <a:t>in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emails and</a:t>
            </a:r>
            <a:r>
              <a:rPr dirty="0" sz="1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50">
                <a:solidFill>
                  <a:srgbClr val="FFFFFF"/>
                </a:solidFill>
                <a:latin typeface="Lucida Sans Unicode"/>
                <a:cs typeface="Lucida Sans Unicode"/>
              </a:rPr>
              <a:t>text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5">
                <a:solidFill>
                  <a:srgbClr val="FFFFFF"/>
                </a:solidFill>
                <a:latin typeface="Lucida Sans Unicode"/>
                <a:cs typeface="Lucida Sans Unicode"/>
              </a:rPr>
              <a:t>messages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or</a:t>
            </a:r>
            <a:r>
              <a:rPr dirty="0" sz="1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Lucida Sans Unicode"/>
                <a:cs typeface="Lucida Sans Unicode"/>
              </a:rPr>
              <a:t>posted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40">
                <a:solidFill>
                  <a:srgbClr val="FFFFFF"/>
                </a:solidFill>
                <a:latin typeface="Lucida Sans Unicode"/>
                <a:cs typeface="Lucida Sans Unicode"/>
              </a:rPr>
              <a:t>in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1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real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world.</a:t>
            </a:r>
            <a:endParaRPr sz="1200">
              <a:latin typeface="Lucida Sans Unicode"/>
              <a:cs typeface="Lucida Sans Unicode"/>
            </a:endParaRPr>
          </a:p>
          <a:p>
            <a:pPr marL="12700" marR="5080">
              <a:lnSpc>
                <a:spcPct val="114599"/>
              </a:lnSpc>
            </a:pPr>
            <a:r>
              <a:rPr dirty="0" sz="1200" spc="-45">
                <a:solidFill>
                  <a:srgbClr val="FFFFFF"/>
                </a:solidFill>
                <a:latin typeface="Lucida Sans Unicode"/>
                <a:cs typeface="Lucida Sans Unicode"/>
              </a:rPr>
              <a:t>Quishing 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allows</a:t>
            </a:r>
            <a:r>
              <a:rPr dirty="0" sz="1200" spc="-4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hackers</a:t>
            </a:r>
            <a:r>
              <a:rPr dirty="0" sz="12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1200" spc="-4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0">
                <a:solidFill>
                  <a:srgbClr val="FFFFFF"/>
                </a:solidFill>
                <a:latin typeface="Lucida Sans Unicode"/>
                <a:cs typeface="Lucida Sans Unicode"/>
              </a:rPr>
              <a:t>hide</a:t>
            </a:r>
            <a:r>
              <a:rPr dirty="0" sz="12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5">
                <a:solidFill>
                  <a:srgbClr val="FFFFFF"/>
                </a:solidFill>
                <a:latin typeface="Lucida Sans Unicode"/>
                <a:cs typeface="Lucida Sans Unicode"/>
              </a:rPr>
              <a:t>malicious</a:t>
            </a:r>
            <a:r>
              <a:rPr dirty="0" sz="1200" spc="-4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websites and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0">
                <a:solidFill>
                  <a:srgbClr val="FFFFFF"/>
                </a:solidFill>
                <a:latin typeface="Lucida Sans Unicode"/>
                <a:cs typeface="Lucida Sans Unicode"/>
              </a:rPr>
              <a:t>software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40">
                <a:solidFill>
                  <a:srgbClr val="FFFFFF"/>
                </a:solidFill>
                <a:latin typeface="Lucida Sans Unicode"/>
                <a:cs typeface="Lucida Sans Unicode"/>
              </a:rPr>
              <a:t>in</a:t>
            </a:r>
            <a:r>
              <a:rPr dirty="0" sz="12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plain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0">
                <a:solidFill>
                  <a:srgbClr val="FFFFFF"/>
                </a:solidFill>
                <a:latin typeface="Lucida Sans Unicode"/>
                <a:cs typeface="Lucida Sans Unicode"/>
              </a:rPr>
              <a:t>sight</a:t>
            </a:r>
            <a:endParaRPr sz="1200">
              <a:latin typeface="Lucida Sans Unicode"/>
              <a:cs typeface="Lucida Sans Unicode"/>
            </a:endParaRPr>
          </a:p>
        </p:txBody>
      </p:sp>
      <p:pic>
        <p:nvPicPr>
          <p:cNvPr id="41" name="object 41" descr=""/>
          <p:cNvPicPr/>
          <p:nvPr/>
        </p:nvPicPr>
        <p:blipFill>
          <a:blip r:embed="rId13" cstate="print"/>
          <a:stretch>
            <a:fillRect/>
          </a:stretch>
        </p:blipFill>
        <p:spPr>
          <a:xfrm>
            <a:off x="2095309" y="4901407"/>
            <a:ext cx="597723" cy="484185"/>
          </a:xfrm>
          <a:prstGeom prst="rect">
            <a:avLst/>
          </a:prstGeom>
        </p:spPr>
      </p:pic>
      <p:sp>
        <p:nvSpPr>
          <p:cNvPr id="42" name="object 42" descr=""/>
          <p:cNvSpPr txBox="1"/>
          <p:nvPr/>
        </p:nvSpPr>
        <p:spPr>
          <a:xfrm>
            <a:off x="2095309" y="4901407"/>
            <a:ext cx="598170" cy="484505"/>
          </a:xfrm>
          <a:prstGeom prst="rect">
            <a:avLst/>
          </a:prstGeom>
        </p:spPr>
        <p:txBody>
          <a:bodyPr wrap="square" lIns="0" tIns="14668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155"/>
              </a:spcBef>
            </a:pPr>
            <a:r>
              <a:rPr dirty="0" sz="1200" spc="-25">
                <a:solidFill>
                  <a:srgbClr val="FFFFFF"/>
                </a:solidFill>
                <a:latin typeface="Arial Black"/>
                <a:cs typeface="Arial Black"/>
              </a:rPr>
              <a:t>02</a:t>
            </a:r>
            <a:endParaRPr sz="1200">
              <a:latin typeface="Arial Black"/>
              <a:cs typeface="Arial Black"/>
            </a:endParaRPr>
          </a:p>
        </p:txBody>
      </p:sp>
      <p:sp>
        <p:nvSpPr>
          <p:cNvPr id="43" name="object 43" descr=""/>
          <p:cNvSpPr txBox="1"/>
          <p:nvPr/>
        </p:nvSpPr>
        <p:spPr>
          <a:xfrm>
            <a:off x="3105415" y="5968276"/>
            <a:ext cx="3726815" cy="19113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101600">
              <a:lnSpc>
                <a:spcPct val="114599"/>
              </a:lnSpc>
              <a:spcBef>
                <a:spcPts val="100"/>
              </a:spcBef>
            </a:pPr>
            <a:r>
              <a:rPr dirty="0" sz="1200" spc="-25">
                <a:solidFill>
                  <a:srgbClr val="FFFFFF"/>
                </a:solidFill>
                <a:latin typeface="Lucida Sans Unicode"/>
                <a:cs typeface="Lucida Sans Unicode"/>
              </a:rPr>
              <a:t>Hybrid</a:t>
            </a:r>
            <a:r>
              <a:rPr dirty="0" sz="12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45">
                <a:solidFill>
                  <a:srgbClr val="FFFFFF"/>
                </a:solidFill>
                <a:latin typeface="Lucida Sans Unicode"/>
                <a:cs typeface="Lucida Sans Unicode"/>
              </a:rPr>
              <a:t>vishing</a:t>
            </a:r>
            <a:r>
              <a:rPr dirty="0" sz="12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5">
                <a:solidFill>
                  <a:srgbClr val="FFFFFF"/>
                </a:solidFill>
                <a:latin typeface="Lucida Sans Unicode"/>
                <a:cs typeface="Lucida Sans Unicode"/>
              </a:rPr>
              <a:t>attacks</a:t>
            </a:r>
            <a:r>
              <a:rPr dirty="0" sz="12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Lucida Sans Unicode"/>
                <a:cs typeface="Lucida Sans Unicode"/>
              </a:rPr>
              <a:t>combine</a:t>
            </a:r>
            <a:r>
              <a:rPr dirty="0" sz="12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Lucida Sans Unicode"/>
                <a:cs typeface="Lucida Sans Unicode"/>
              </a:rPr>
              <a:t>voice</a:t>
            </a:r>
            <a:r>
              <a:rPr dirty="0" sz="12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45">
                <a:solidFill>
                  <a:srgbClr val="FFFFFF"/>
                </a:solidFill>
                <a:latin typeface="Lucida Sans Unicode"/>
                <a:cs typeface="Lucida Sans Unicode"/>
              </a:rPr>
              <a:t>phishing</a:t>
            </a:r>
            <a:r>
              <a:rPr dirty="0" sz="12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0">
                <a:solidFill>
                  <a:srgbClr val="FFFFFF"/>
                </a:solidFill>
                <a:latin typeface="Lucida Sans Unicode"/>
                <a:cs typeface="Lucida Sans Unicode"/>
              </a:rPr>
              <a:t>with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other</a:t>
            </a:r>
            <a:r>
              <a:rPr dirty="0" sz="1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Lucida Sans Unicode"/>
                <a:cs typeface="Lucida Sans Unicode"/>
              </a:rPr>
              <a:t>methods</a:t>
            </a:r>
            <a:r>
              <a:rPr dirty="0" sz="1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1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evade</a:t>
            </a:r>
            <a:r>
              <a:rPr dirty="0" sz="1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Lucida Sans Unicode"/>
                <a:cs typeface="Lucida Sans Unicode"/>
              </a:rPr>
              <a:t>spam</a:t>
            </a:r>
            <a:r>
              <a:rPr dirty="0" sz="1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5">
                <a:solidFill>
                  <a:srgbClr val="FFFFFF"/>
                </a:solidFill>
                <a:latin typeface="Lucida Sans Unicode"/>
                <a:cs typeface="Lucida Sans Unicode"/>
              </a:rPr>
              <a:t>filters</a:t>
            </a:r>
            <a:r>
              <a:rPr dirty="0" sz="1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0">
                <a:solidFill>
                  <a:srgbClr val="FFFFFF"/>
                </a:solidFill>
                <a:latin typeface="Lucida Sans Unicode"/>
                <a:cs typeface="Lucida Sans Unicode"/>
              </a:rPr>
              <a:t>gain </a:t>
            </a:r>
            <a:r>
              <a:rPr dirty="0" sz="1200" spc="-40">
                <a:solidFill>
                  <a:srgbClr val="FFFFFF"/>
                </a:solidFill>
                <a:latin typeface="Lucida Sans Unicode"/>
                <a:cs typeface="Lucida Sans Unicode"/>
              </a:rPr>
              <a:t>victims'</a:t>
            </a:r>
            <a:r>
              <a:rPr dirty="0" sz="1200" spc="-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trust.</a:t>
            </a:r>
            <a:endParaRPr sz="1200">
              <a:latin typeface="Lucida Sans Unicode"/>
              <a:cs typeface="Lucida Sans Unicode"/>
            </a:endParaRPr>
          </a:p>
          <a:p>
            <a:pPr marL="12700" marR="7620">
              <a:lnSpc>
                <a:spcPct val="114599"/>
              </a:lnSpc>
            </a:pP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For</a:t>
            </a:r>
            <a:r>
              <a:rPr dirty="0" sz="1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40">
                <a:solidFill>
                  <a:srgbClr val="FFFFFF"/>
                </a:solidFill>
                <a:latin typeface="Lucida Sans Unicode"/>
                <a:cs typeface="Lucida Sans Unicode"/>
              </a:rPr>
              <a:t>example,</a:t>
            </a:r>
            <a:r>
              <a:rPr dirty="0" sz="1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0">
                <a:solidFill>
                  <a:srgbClr val="FFFFFF"/>
                </a:solidFill>
                <a:latin typeface="Lucida Sans Unicode"/>
                <a:cs typeface="Lucida Sans Unicode"/>
              </a:rPr>
              <a:t>scammer</a:t>
            </a:r>
            <a:r>
              <a:rPr dirty="0" sz="1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45">
                <a:solidFill>
                  <a:srgbClr val="FFFFFF"/>
                </a:solidFill>
                <a:latin typeface="Lucida Sans Unicode"/>
                <a:cs typeface="Lucida Sans Unicode"/>
              </a:rPr>
              <a:t>might</a:t>
            </a:r>
            <a:r>
              <a:rPr dirty="0" sz="1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0">
                <a:solidFill>
                  <a:srgbClr val="FFFFFF"/>
                </a:solidFill>
                <a:latin typeface="Lucida Sans Unicode"/>
                <a:cs typeface="Lucida Sans Unicode"/>
              </a:rPr>
              <a:t>send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>
                <a:solidFill>
                  <a:srgbClr val="FFFFFF"/>
                </a:solidFill>
                <a:latin typeface="Lucida Sans Unicode"/>
                <a:cs typeface="Lucida Sans Unicode"/>
              </a:rPr>
              <a:t>an</a:t>
            </a:r>
            <a:r>
              <a:rPr dirty="0" sz="1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email 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purporting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0">
                <a:solidFill>
                  <a:srgbClr val="FFFFFF"/>
                </a:solidFill>
                <a:latin typeface="Lucida Sans Unicode"/>
                <a:cs typeface="Lucida Sans Unicode"/>
              </a:rPr>
              <a:t>come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Lucida Sans Unicode"/>
                <a:cs typeface="Lucida Sans Unicode"/>
              </a:rPr>
              <a:t>from</a:t>
            </a:r>
            <a:r>
              <a:rPr dirty="0" sz="12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IRS.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65">
                <a:solidFill>
                  <a:srgbClr val="FFFFFF"/>
                </a:solidFill>
                <a:latin typeface="Lucida Sans Unicode"/>
                <a:cs typeface="Lucida Sans Unicode"/>
              </a:rPr>
              <a:t>This</a:t>
            </a:r>
            <a:r>
              <a:rPr dirty="0" sz="12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0">
                <a:solidFill>
                  <a:srgbClr val="FFFFFF"/>
                </a:solidFill>
                <a:latin typeface="Lucida Sans Unicode"/>
                <a:cs typeface="Lucida Sans Unicode"/>
              </a:rPr>
              <a:t>email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5">
                <a:solidFill>
                  <a:srgbClr val="FFFFFF"/>
                </a:solidFill>
                <a:latin typeface="Lucida Sans Unicode"/>
                <a:cs typeface="Lucida Sans Unicode"/>
              </a:rPr>
              <a:t>tells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Lucida Sans Unicode"/>
                <a:cs typeface="Lucida Sans Unicode"/>
              </a:rPr>
              <a:t>the target</a:t>
            </a:r>
            <a:r>
              <a:rPr dirty="0" sz="1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0">
                <a:solidFill>
                  <a:srgbClr val="FFFFFF"/>
                </a:solidFill>
                <a:latin typeface="Lucida Sans Unicode"/>
                <a:cs typeface="Lucida Sans Unicode"/>
              </a:rPr>
              <a:t>that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there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is </a:t>
            </a:r>
            <a:r>
              <a:rPr dirty="0" sz="120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1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0">
                <a:solidFill>
                  <a:srgbClr val="FFFFFF"/>
                </a:solidFill>
                <a:latin typeface="Lucida Sans Unicode"/>
                <a:cs typeface="Lucida Sans Unicode"/>
              </a:rPr>
              <a:t>problem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Lucida Sans Unicode"/>
                <a:cs typeface="Lucida Sans Unicode"/>
              </a:rPr>
              <a:t>with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0">
                <a:solidFill>
                  <a:srgbClr val="FFFFFF"/>
                </a:solidFill>
                <a:latin typeface="Lucida Sans Unicode"/>
                <a:cs typeface="Lucida Sans Unicode"/>
              </a:rPr>
              <a:t>their</a:t>
            </a:r>
            <a:r>
              <a:rPr dirty="0" sz="12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45">
                <a:solidFill>
                  <a:srgbClr val="FFFFFF"/>
                </a:solidFill>
                <a:latin typeface="Lucida Sans Unicode"/>
                <a:cs typeface="Lucida Sans Unicode"/>
              </a:rPr>
              <a:t>tax</a:t>
            </a:r>
            <a:r>
              <a:rPr dirty="0" sz="1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return.</a:t>
            </a:r>
            <a:endParaRPr sz="12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dirty="0" sz="1200" spc="-6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1200" spc="-7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0">
                <a:solidFill>
                  <a:srgbClr val="FFFFFF"/>
                </a:solidFill>
                <a:latin typeface="Lucida Sans Unicode"/>
                <a:cs typeface="Lucida Sans Unicode"/>
              </a:rPr>
              <a:t>resolve</a:t>
            </a:r>
            <a:r>
              <a:rPr dirty="0" sz="12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1200" spc="-7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5">
                <a:solidFill>
                  <a:srgbClr val="FFFFFF"/>
                </a:solidFill>
                <a:latin typeface="Lucida Sans Unicode"/>
                <a:cs typeface="Lucida Sans Unicode"/>
              </a:rPr>
              <a:t>issue,</a:t>
            </a:r>
            <a:r>
              <a:rPr dirty="0" sz="12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1200" spc="-7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Lucida Sans Unicode"/>
                <a:cs typeface="Lucida Sans Unicode"/>
              </a:rPr>
              <a:t>target</a:t>
            </a:r>
            <a:r>
              <a:rPr dirty="0" sz="12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must</a:t>
            </a:r>
            <a:r>
              <a:rPr dirty="0" sz="1200" spc="-7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5">
                <a:solidFill>
                  <a:srgbClr val="FFFFFF"/>
                </a:solidFill>
                <a:latin typeface="Lucida Sans Unicode"/>
                <a:cs typeface="Lucida Sans Unicode"/>
              </a:rPr>
              <a:t>call</a:t>
            </a:r>
            <a:r>
              <a:rPr dirty="0" sz="12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12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phone</a:t>
            </a:r>
            <a:endParaRPr sz="1200">
              <a:latin typeface="Lucida Sans Unicode"/>
              <a:cs typeface="Lucida Sans Unicode"/>
            </a:endParaRPr>
          </a:p>
          <a:p>
            <a:pPr marL="12700" marR="5080">
              <a:lnSpc>
                <a:spcPct val="114599"/>
              </a:lnSpc>
            </a:pP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number</a:t>
            </a:r>
            <a:r>
              <a:rPr dirty="0" sz="12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5">
                <a:solidFill>
                  <a:srgbClr val="FFFFFF"/>
                </a:solidFill>
                <a:latin typeface="Lucida Sans Unicode"/>
                <a:cs typeface="Lucida Sans Unicode"/>
              </a:rPr>
              <a:t>provided</a:t>
            </a:r>
            <a:r>
              <a:rPr dirty="0" sz="12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40">
                <a:solidFill>
                  <a:srgbClr val="FFFFFF"/>
                </a:solidFill>
                <a:latin typeface="Lucida Sans Unicode"/>
                <a:cs typeface="Lucida Sans Unicode"/>
              </a:rPr>
              <a:t>in</a:t>
            </a:r>
            <a:r>
              <a:rPr dirty="0" sz="12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1200" spc="-4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5">
                <a:solidFill>
                  <a:srgbClr val="FFFFFF"/>
                </a:solidFill>
                <a:latin typeface="Lucida Sans Unicode"/>
                <a:cs typeface="Lucida Sans Unicode"/>
              </a:rPr>
              <a:t>email,</a:t>
            </a:r>
            <a:r>
              <a:rPr dirty="0" sz="12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which</a:t>
            </a:r>
            <a:r>
              <a:rPr dirty="0" sz="12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connects</a:t>
            </a:r>
            <a:r>
              <a:rPr dirty="0" sz="12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20">
                <a:solidFill>
                  <a:srgbClr val="FFFFFF"/>
                </a:solidFill>
                <a:latin typeface="Lucida Sans Unicode"/>
                <a:cs typeface="Lucida Sans Unicode"/>
              </a:rPr>
              <a:t>them 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directly</a:t>
            </a:r>
            <a:r>
              <a:rPr dirty="0" sz="1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1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1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0">
                <a:solidFill>
                  <a:srgbClr val="FFFFFF"/>
                </a:solidFill>
                <a:latin typeface="Lucida Sans Unicode"/>
                <a:cs typeface="Lucida Sans Unicode"/>
              </a:rPr>
              <a:t>scammer</a:t>
            </a:r>
            <a:endParaRPr sz="1200">
              <a:latin typeface="Lucida Sans Unicode"/>
              <a:cs typeface="Lucida Sans Unicode"/>
            </a:endParaRPr>
          </a:p>
        </p:txBody>
      </p:sp>
      <p:pic>
        <p:nvPicPr>
          <p:cNvPr id="44" name="object 44" descr=""/>
          <p:cNvPicPr/>
          <p:nvPr/>
        </p:nvPicPr>
        <p:blipFill>
          <a:blip r:embed="rId14" cstate="print"/>
          <a:stretch>
            <a:fillRect/>
          </a:stretch>
        </p:blipFill>
        <p:spPr>
          <a:xfrm>
            <a:off x="2095322" y="6013361"/>
            <a:ext cx="597723" cy="597723"/>
          </a:xfrm>
          <a:prstGeom prst="rect">
            <a:avLst/>
          </a:prstGeom>
        </p:spPr>
      </p:pic>
      <p:sp>
        <p:nvSpPr>
          <p:cNvPr id="45" name="object 45" descr=""/>
          <p:cNvSpPr txBox="1"/>
          <p:nvPr/>
        </p:nvSpPr>
        <p:spPr>
          <a:xfrm>
            <a:off x="2095322" y="6013361"/>
            <a:ext cx="598170" cy="598170"/>
          </a:xfrm>
          <a:prstGeom prst="rect">
            <a:avLst/>
          </a:prstGeom>
        </p:spPr>
        <p:txBody>
          <a:bodyPr wrap="square" lIns="0" tIns="2794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20"/>
              </a:spcBef>
            </a:pPr>
            <a:endParaRPr sz="12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dirty="0" sz="1200" spc="-25">
                <a:solidFill>
                  <a:srgbClr val="FFFFFF"/>
                </a:solidFill>
                <a:latin typeface="Arial Black"/>
                <a:cs typeface="Arial Black"/>
              </a:rPr>
              <a:t>03</a:t>
            </a:r>
            <a:endParaRPr sz="12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93114" y="657737"/>
            <a:ext cx="397366" cy="28996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690481" y="8660782"/>
            <a:ext cx="597517" cy="597517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17690481" y="8660782"/>
            <a:ext cx="597535" cy="597535"/>
          </a:xfrm>
          <a:prstGeom prst="rect">
            <a:avLst/>
          </a:prstGeom>
        </p:spPr>
        <p:txBody>
          <a:bodyPr wrap="square" lIns="0" tIns="2794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20"/>
              </a:spcBef>
            </a:pPr>
            <a:endParaRPr sz="12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dirty="0" sz="1200" spc="-25" b="1">
                <a:solidFill>
                  <a:srgbClr val="FFFFFF"/>
                </a:solidFill>
                <a:latin typeface="Courier New"/>
                <a:cs typeface="Courier New"/>
              </a:rPr>
              <a:t>05</a:t>
            </a:r>
            <a:endParaRPr sz="1200">
              <a:latin typeface="Courier New"/>
              <a:cs typeface="Courier New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79594" y="546087"/>
            <a:ext cx="103733" cy="140597"/>
          </a:xfrm>
          <a:prstGeom prst="rect">
            <a:avLst/>
          </a:prstGeom>
        </p:spPr>
      </p:pic>
      <p:sp>
        <p:nvSpPr>
          <p:cNvPr id="6" name="object 6" descr=""/>
          <p:cNvSpPr/>
          <p:nvPr/>
        </p:nvSpPr>
        <p:spPr>
          <a:xfrm>
            <a:off x="561460" y="1145307"/>
            <a:ext cx="1100455" cy="577850"/>
          </a:xfrm>
          <a:custGeom>
            <a:avLst/>
            <a:gdLst/>
            <a:ahLst/>
            <a:cxnLst/>
            <a:rect l="l" t="t" r="r" b="b"/>
            <a:pathLst>
              <a:path w="1100455" h="577850">
                <a:moveTo>
                  <a:pt x="317801" y="577765"/>
                </a:moveTo>
                <a:lnTo>
                  <a:pt x="226108" y="577765"/>
                </a:lnTo>
                <a:lnTo>
                  <a:pt x="210591" y="472973"/>
                </a:lnTo>
                <a:lnTo>
                  <a:pt x="99149" y="472973"/>
                </a:lnTo>
                <a:lnTo>
                  <a:pt x="83430" y="577765"/>
                </a:lnTo>
                <a:lnTo>
                  <a:pt x="0" y="577765"/>
                </a:lnTo>
                <a:lnTo>
                  <a:pt x="92498" y="0"/>
                </a:lnTo>
                <a:lnTo>
                  <a:pt x="225302" y="0"/>
                </a:lnTo>
                <a:lnTo>
                  <a:pt x="317801" y="577765"/>
                </a:lnTo>
                <a:close/>
              </a:path>
              <a:path w="1100455" h="577850">
                <a:moveTo>
                  <a:pt x="110635" y="394581"/>
                </a:moveTo>
                <a:lnTo>
                  <a:pt x="198096" y="394581"/>
                </a:lnTo>
                <a:lnTo>
                  <a:pt x="154366" y="102373"/>
                </a:lnTo>
                <a:lnTo>
                  <a:pt x="110635" y="394581"/>
                </a:lnTo>
                <a:close/>
              </a:path>
              <a:path w="1100455" h="577850">
                <a:moveTo>
                  <a:pt x="440730" y="159202"/>
                </a:moveTo>
                <a:lnTo>
                  <a:pt x="440730" y="577765"/>
                </a:lnTo>
                <a:lnTo>
                  <a:pt x="359113" y="577765"/>
                </a:lnTo>
                <a:lnTo>
                  <a:pt x="359113" y="0"/>
                </a:lnTo>
                <a:lnTo>
                  <a:pt x="472973" y="0"/>
                </a:lnTo>
                <a:lnTo>
                  <a:pt x="566278" y="345812"/>
                </a:lnTo>
                <a:lnTo>
                  <a:pt x="566278" y="0"/>
                </a:lnTo>
                <a:lnTo>
                  <a:pt x="647089" y="0"/>
                </a:lnTo>
                <a:lnTo>
                  <a:pt x="647089" y="577765"/>
                </a:lnTo>
                <a:lnTo>
                  <a:pt x="553784" y="577765"/>
                </a:lnTo>
                <a:lnTo>
                  <a:pt x="440730" y="159202"/>
                </a:lnTo>
                <a:close/>
              </a:path>
              <a:path w="1100455" h="577850">
                <a:moveTo>
                  <a:pt x="687578" y="0"/>
                </a:moveTo>
                <a:lnTo>
                  <a:pt x="968299" y="0"/>
                </a:lnTo>
                <a:lnTo>
                  <a:pt x="968299" y="82422"/>
                </a:lnTo>
                <a:lnTo>
                  <a:pt x="873382" y="82422"/>
                </a:lnTo>
                <a:lnTo>
                  <a:pt x="873382" y="577765"/>
                </a:lnTo>
                <a:lnTo>
                  <a:pt x="782496" y="577765"/>
                </a:lnTo>
                <a:lnTo>
                  <a:pt x="782496" y="82422"/>
                </a:lnTo>
                <a:lnTo>
                  <a:pt x="687578" y="82422"/>
                </a:lnTo>
                <a:lnTo>
                  <a:pt x="687578" y="0"/>
                </a:lnTo>
                <a:close/>
              </a:path>
              <a:path w="1100455" h="577850">
                <a:moveTo>
                  <a:pt x="1009510" y="0"/>
                </a:moveTo>
                <a:lnTo>
                  <a:pt x="1100195" y="0"/>
                </a:lnTo>
                <a:lnTo>
                  <a:pt x="1100195" y="577765"/>
                </a:lnTo>
                <a:lnTo>
                  <a:pt x="1009510" y="577765"/>
                </a:lnTo>
                <a:lnTo>
                  <a:pt x="1009510" y="0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7" name="object 7" descr=""/>
          <p:cNvGrpSpPr/>
          <p:nvPr/>
        </p:nvGrpSpPr>
        <p:grpSpPr>
          <a:xfrm>
            <a:off x="1724444" y="1141953"/>
            <a:ext cx="604520" cy="584835"/>
            <a:chOff x="1724444" y="1141953"/>
            <a:chExt cx="604520" cy="584835"/>
          </a:xfrm>
        </p:grpSpPr>
        <p:sp>
          <p:nvSpPr>
            <p:cNvPr id="8" name="object 8" descr=""/>
            <p:cNvSpPr/>
            <p:nvPr/>
          </p:nvSpPr>
          <p:spPr>
            <a:xfrm>
              <a:off x="1727797" y="1145307"/>
              <a:ext cx="269240" cy="577850"/>
            </a:xfrm>
            <a:custGeom>
              <a:avLst/>
              <a:gdLst/>
              <a:ahLst/>
              <a:cxnLst/>
              <a:rect l="l" t="t" r="r" b="b"/>
              <a:pathLst>
                <a:path w="269239" h="577850">
                  <a:moveTo>
                    <a:pt x="133609" y="0"/>
                  </a:moveTo>
                  <a:lnTo>
                    <a:pt x="193360" y="9068"/>
                  </a:lnTo>
                  <a:lnTo>
                    <a:pt x="235579" y="36274"/>
                  </a:lnTo>
                  <a:lnTo>
                    <a:pt x="260669" y="81012"/>
                  </a:lnTo>
                  <a:lnTo>
                    <a:pt x="269032" y="142677"/>
                  </a:lnTo>
                  <a:lnTo>
                    <a:pt x="269032" y="217845"/>
                  </a:lnTo>
                  <a:lnTo>
                    <a:pt x="260669" y="279562"/>
                  </a:lnTo>
                  <a:lnTo>
                    <a:pt x="235579" y="324451"/>
                  </a:lnTo>
                  <a:lnTo>
                    <a:pt x="193360" y="351656"/>
                  </a:lnTo>
                  <a:lnTo>
                    <a:pt x="133609" y="360725"/>
                  </a:lnTo>
                  <a:lnTo>
                    <a:pt x="90685" y="360725"/>
                  </a:lnTo>
                  <a:lnTo>
                    <a:pt x="90685" y="577765"/>
                  </a:lnTo>
                  <a:lnTo>
                    <a:pt x="0" y="577765"/>
                  </a:lnTo>
                  <a:lnTo>
                    <a:pt x="0" y="0"/>
                  </a:lnTo>
                  <a:lnTo>
                    <a:pt x="133609" y="0"/>
                  </a:lnTo>
                  <a:close/>
                </a:path>
              </a:pathLst>
            </a:custGeom>
            <a:ln w="6707">
              <a:solidFill>
                <a:srgbClr val="62F1F9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815129" y="1224376"/>
              <a:ext cx="94369" cy="202385"/>
            </a:xfrm>
            <a:prstGeom prst="rect">
              <a:avLst/>
            </a:prstGeom>
          </p:spPr>
        </p:pic>
        <p:sp>
          <p:nvSpPr>
            <p:cNvPr id="10" name="object 10" descr=""/>
            <p:cNvSpPr/>
            <p:nvPr/>
          </p:nvSpPr>
          <p:spPr>
            <a:xfrm>
              <a:off x="2038974" y="1145307"/>
              <a:ext cx="286385" cy="577850"/>
            </a:xfrm>
            <a:custGeom>
              <a:avLst/>
              <a:gdLst/>
              <a:ahLst/>
              <a:cxnLst/>
              <a:rect l="l" t="t" r="r" b="b"/>
              <a:pathLst>
                <a:path w="286385" h="577850">
                  <a:moveTo>
                    <a:pt x="90685" y="577765"/>
                  </a:moveTo>
                  <a:lnTo>
                    <a:pt x="0" y="577765"/>
                  </a:lnTo>
                  <a:lnTo>
                    <a:pt x="0" y="0"/>
                  </a:lnTo>
                  <a:lnTo>
                    <a:pt x="90685" y="0"/>
                  </a:lnTo>
                  <a:lnTo>
                    <a:pt x="90685" y="247671"/>
                  </a:lnTo>
                  <a:lnTo>
                    <a:pt x="193864" y="247671"/>
                  </a:lnTo>
                  <a:lnTo>
                    <a:pt x="193864" y="0"/>
                  </a:lnTo>
                  <a:lnTo>
                    <a:pt x="286363" y="0"/>
                  </a:lnTo>
                  <a:lnTo>
                    <a:pt x="286363" y="577765"/>
                  </a:lnTo>
                  <a:lnTo>
                    <a:pt x="193864" y="577765"/>
                  </a:lnTo>
                  <a:lnTo>
                    <a:pt x="193864" y="330093"/>
                  </a:lnTo>
                  <a:lnTo>
                    <a:pt x="90685" y="330093"/>
                  </a:lnTo>
                  <a:lnTo>
                    <a:pt x="90685" y="577765"/>
                  </a:lnTo>
                  <a:close/>
                </a:path>
              </a:pathLst>
            </a:custGeom>
            <a:ln w="6707">
              <a:solidFill>
                <a:srgbClr val="62F1F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1" name="object 11" descr=""/>
          <p:cNvSpPr/>
          <p:nvPr/>
        </p:nvSpPr>
        <p:spPr>
          <a:xfrm>
            <a:off x="2391420" y="1145307"/>
            <a:ext cx="90805" cy="577850"/>
          </a:xfrm>
          <a:custGeom>
            <a:avLst/>
            <a:gdLst/>
            <a:ahLst/>
            <a:cxnLst/>
            <a:rect l="l" t="t" r="r" b="b"/>
            <a:pathLst>
              <a:path w="90805" h="577850">
                <a:moveTo>
                  <a:pt x="0" y="0"/>
                </a:moveTo>
                <a:lnTo>
                  <a:pt x="90685" y="0"/>
                </a:lnTo>
                <a:lnTo>
                  <a:pt x="90685" y="577765"/>
                </a:lnTo>
                <a:lnTo>
                  <a:pt x="0" y="577765"/>
                </a:lnTo>
                <a:lnTo>
                  <a:pt x="0" y="0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" name="object 12" descr=""/>
          <p:cNvSpPr/>
          <p:nvPr/>
        </p:nvSpPr>
        <p:spPr>
          <a:xfrm>
            <a:off x="2534140" y="1138656"/>
            <a:ext cx="271145" cy="591185"/>
          </a:xfrm>
          <a:custGeom>
            <a:avLst/>
            <a:gdLst/>
            <a:ahLst/>
            <a:cxnLst/>
            <a:rect l="l" t="t" r="r" b="b"/>
            <a:pathLst>
              <a:path w="271144" h="591185">
                <a:moveTo>
                  <a:pt x="2418" y="145297"/>
                </a:moveTo>
                <a:lnTo>
                  <a:pt x="10781" y="83329"/>
                </a:lnTo>
                <a:lnTo>
                  <a:pt x="35870" y="37684"/>
                </a:lnTo>
                <a:lnTo>
                  <a:pt x="77686" y="9421"/>
                </a:lnTo>
                <a:lnTo>
                  <a:pt x="136229" y="0"/>
                </a:lnTo>
                <a:lnTo>
                  <a:pt x="167591" y="2355"/>
                </a:lnTo>
                <a:lnTo>
                  <a:pt x="217770" y="21197"/>
                </a:lnTo>
                <a:lnTo>
                  <a:pt x="251222" y="58466"/>
                </a:lnTo>
                <a:lnTo>
                  <a:pt x="267949" y="112273"/>
                </a:lnTo>
                <a:lnTo>
                  <a:pt x="270040" y="145297"/>
                </a:lnTo>
                <a:lnTo>
                  <a:pt x="270040" y="167666"/>
                </a:lnTo>
                <a:lnTo>
                  <a:pt x="184191" y="167666"/>
                </a:lnTo>
                <a:lnTo>
                  <a:pt x="184191" y="139453"/>
                </a:lnTo>
                <a:lnTo>
                  <a:pt x="183435" y="124994"/>
                </a:lnTo>
                <a:lnTo>
                  <a:pt x="165550" y="89879"/>
                </a:lnTo>
                <a:lnTo>
                  <a:pt x="138647" y="82624"/>
                </a:lnTo>
                <a:lnTo>
                  <a:pt x="128546" y="83430"/>
                </a:lnTo>
                <a:lnTo>
                  <a:pt x="96277" y="112852"/>
                </a:lnTo>
                <a:lnTo>
                  <a:pt x="93304" y="139453"/>
                </a:lnTo>
                <a:lnTo>
                  <a:pt x="94123" y="153925"/>
                </a:lnTo>
                <a:lnTo>
                  <a:pt x="106403" y="192051"/>
                </a:lnTo>
                <a:lnTo>
                  <a:pt x="129981" y="224659"/>
                </a:lnTo>
                <a:lnTo>
                  <a:pt x="160059" y="255127"/>
                </a:lnTo>
                <a:lnTo>
                  <a:pt x="181974" y="275279"/>
                </a:lnTo>
                <a:lnTo>
                  <a:pt x="193171" y="285595"/>
                </a:lnTo>
                <a:lnTo>
                  <a:pt x="224496" y="319413"/>
                </a:lnTo>
                <a:lnTo>
                  <a:pt x="250568" y="359125"/>
                </a:lnTo>
                <a:lnTo>
                  <a:pt x="267521" y="407176"/>
                </a:lnTo>
                <a:lnTo>
                  <a:pt x="270846" y="445767"/>
                </a:lnTo>
                <a:lnTo>
                  <a:pt x="268705" y="478805"/>
                </a:lnTo>
                <a:lnTo>
                  <a:pt x="251575" y="532712"/>
                </a:lnTo>
                <a:lnTo>
                  <a:pt x="217417" y="569981"/>
                </a:lnTo>
                <a:lnTo>
                  <a:pt x="166835" y="588723"/>
                </a:lnTo>
                <a:lnTo>
                  <a:pt x="135423" y="591065"/>
                </a:lnTo>
                <a:lnTo>
                  <a:pt x="104010" y="588723"/>
                </a:lnTo>
                <a:lnTo>
                  <a:pt x="53428" y="569981"/>
                </a:lnTo>
                <a:lnTo>
                  <a:pt x="19270" y="532712"/>
                </a:lnTo>
                <a:lnTo>
                  <a:pt x="2141" y="478805"/>
                </a:lnTo>
                <a:lnTo>
                  <a:pt x="0" y="445767"/>
                </a:lnTo>
                <a:lnTo>
                  <a:pt x="0" y="406068"/>
                </a:lnTo>
                <a:lnTo>
                  <a:pt x="85848" y="406068"/>
                </a:lnTo>
                <a:lnTo>
                  <a:pt x="85848" y="451612"/>
                </a:lnTo>
                <a:lnTo>
                  <a:pt x="86642" y="466058"/>
                </a:lnTo>
                <a:lnTo>
                  <a:pt x="105534" y="500720"/>
                </a:lnTo>
                <a:lnTo>
                  <a:pt x="133004" y="507635"/>
                </a:lnTo>
                <a:lnTo>
                  <a:pt x="143143" y="506867"/>
                </a:lnTo>
                <a:lnTo>
                  <a:pt x="176735" y="478162"/>
                </a:lnTo>
                <a:lnTo>
                  <a:pt x="179959" y="451612"/>
                </a:lnTo>
                <a:lnTo>
                  <a:pt x="179128" y="437152"/>
                </a:lnTo>
                <a:lnTo>
                  <a:pt x="166659" y="399216"/>
                </a:lnTo>
                <a:lnTo>
                  <a:pt x="143156" y="366531"/>
                </a:lnTo>
                <a:lnTo>
                  <a:pt x="113104" y="335988"/>
                </a:lnTo>
                <a:lnTo>
                  <a:pt x="91088" y="315785"/>
                </a:lnTo>
                <a:lnTo>
                  <a:pt x="79979" y="305394"/>
                </a:lnTo>
                <a:lnTo>
                  <a:pt x="48768" y="271652"/>
                </a:lnTo>
                <a:lnTo>
                  <a:pt x="22771" y="232053"/>
                </a:lnTo>
                <a:lnTo>
                  <a:pt x="5743" y="183939"/>
                </a:lnTo>
                <a:lnTo>
                  <a:pt x="3249" y="165286"/>
                </a:lnTo>
                <a:lnTo>
                  <a:pt x="2418" y="145297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 descr=""/>
          <p:cNvSpPr/>
          <p:nvPr/>
        </p:nvSpPr>
        <p:spPr>
          <a:xfrm>
            <a:off x="2856947" y="1145307"/>
            <a:ext cx="286385" cy="577850"/>
          </a:xfrm>
          <a:custGeom>
            <a:avLst/>
            <a:gdLst/>
            <a:ahLst/>
            <a:cxnLst/>
            <a:rect l="l" t="t" r="r" b="b"/>
            <a:pathLst>
              <a:path w="286385" h="577850">
                <a:moveTo>
                  <a:pt x="90685" y="577765"/>
                </a:moveTo>
                <a:lnTo>
                  <a:pt x="0" y="577765"/>
                </a:lnTo>
                <a:lnTo>
                  <a:pt x="0" y="0"/>
                </a:lnTo>
                <a:lnTo>
                  <a:pt x="90685" y="0"/>
                </a:lnTo>
                <a:lnTo>
                  <a:pt x="90685" y="247671"/>
                </a:lnTo>
                <a:lnTo>
                  <a:pt x="193864" y="247671"/>
                </a:lnTo>
                <a:lnTo>
                  <a:pt x="193864" y="0"/>
                </a:lnTo>
                <a:lnTo>
                  <a:pt x="286363" y="0"/>
                </a:lnTo>
                <a:lnTo>
                  <a:pt x="286363" y="577765"/>
                </a:lnTo>
                <a:lnTo>
                  <a:pt x="193864" y="577765"/>
                </a:lnTo>
                <a:lnTo>
                  <a:pt x="193864" y="330093"/>
                </a:lnTo>
                <a:lnTo>
                  <a:pt x="90685" y="330093"/>
                </a:lnTo>
                <a:lnTo>
                  <a:pt x="90685" y="577765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" name="object 14" descr=""/>
          <p:cNvSpPr/>
          <p:nvPr/>
        </p:nvSpPr>
        <p:spPr>
          <a:xfrm>
            <a:off x="3209393" y="1145307"/>
            <a:ext cx="90805" cy="577850"/>
          </a:xfrm>
          <a:custGeom>
            <a:avLst/>
            <a:gdLst/>
            <a:ahLst/>
            <a:cxnLst/>
            <a:rect l="l" t="t" r="r" b="b"/>
            <a:pathLst>
              <a:path w="90804" h="577850">
                <a:moveTo>
                  <a:pt x="0" y="0"/>
                </a:moveTo>
                <a:lnTo>
                  <a:pt x="90685" y="0"/>
                </a:lnTo>
                <a:lnTo>
                  <a:pt x="90685" y="577765"/>
                </a:lnTo>
                <a:lnTo>
                  <a:pt x="0" y="577765"/>
                </a:lnTo>
                <a:lnTo>
                  <a:pt x="0" y="0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" name="object 15" descr=""/>
          <p:cNvSpPr/>
          <p:nvPr/>
        </p:nvSpPr>
        <p:spPr>
          <a:xfrm>
            <a:off x="3365413" y="1145307"/>
            <a:ext cx="288290" cy="577850"/>
          </a:xfrm>
          <a:custGeom>
            <a:avLst/>
            <a:gdLst/>
            <a:ahLst/>
            <a:cxnLst/>
            <a:rect l="l" t="t" r="r" b="b"/>
            <a:pathLst>
              <a:path w="288289" h="577850">
                <a:moveTo>
                  <a:pt x="81616" y="159202"/>
                </a:moveTo>
                <a:lnTo>
                  <a:pt x="81616" y="577765"/>
                </a:lnTo>
                <a:lnTo>
                  <a:pt x="0" y="577765"/>
                </a:lnTo>
                <a:lnTo>
                  <a:pt x="0" y="0"/>
                </a:lnTo>
                <a:lnTo>
                  <a:pt x="113860" y="0"/>
                </a:lnTo>
                <a:lnTo>
                  <a:pt x="207165" y="345812"/>
                </a:lnTo>
                <a:lnTo>
                  <a:pt x="207165" y="0"/>
                </a:lnTo>
                <a:lnTo>
                  <a:pt x="287975" y="0"/>
                </a:lnTo>
                <a:lnTo>
                  <a:pt x="287975" y="577765"/>
                </a:lnTo>
                <a:lnTo>
                  <a:pt x="194670" y="577765"/>
                </a:lnTo>
                <a:lnTo>
                  <a:pt x="81616" y="159202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6" name="object 16" descr=""/>
          <p:cNvSpPr/>
          <p:nvPr/>
        </p:nvSpPr>
        <p:spPr>
          <a:xfrm>
            <a:off x="3711209" y="1138656"/>
            <a:ext cx="271145" cy="591185"/>
          </a:xfrm>
          <a:custGeom>
            <a:avLst/>
            <a:gdLst/>
            <a:ahLst/>
            <a:cxnLst/>
            <a:rect l="l" t="t" r="r" b="b"/>
            <a:pathLst>
              <a:path w="271145" h="591185">
                <a:moveTo>
                  <a:pt x="143685" y="262583"/>
                </a:moveTo>
                <a:lnTo>
                  <a:pt x="270644" y="262583"/>
                </a:lnTo>
                <a:lnTo>
                  <a:pt x="270644" y="445767"/>
                </a:lnTo>
                <a:lnTo>
                  <a:pt x="262080" y="507786"/>
                </a:lnTo>
                <a:lnTo>
                  <a:pt x="236385" y="553582"/>
                </a:lnTo>
                <a:lnTo>
                  <a:pt x="194015" y="581694"/>
                </a:lnTo>
                <a:lnTo>
                  <a:pt x="135423" y="591065"/>
                </a:lnTo>
                <a:lnTo>
                  <a:pt x="104010" y="588723"/>
                </a:lnTo>
                <a:lnTo>
                  <a:pt x="53428" y="569981"/>
                </a:lnTo>
                <a:lnTo>
                  <a:pt x="19270" y="532712"/>
                </a:lnTo>
                <a:lnTo>
                  <a:pt x="2141" y="478805"/>
                </a:lnTo>
                <a:lnTo>
                  <a:pt x="0" y="445767"/>
                </a:lnTo>
                <a:lnTo>
                  <a:pt x="0" y="145297"/>
                </a:lnTo>
                <a:lnTo>
                  <a:pt x="8564" y="83329"/>
                </a:lnTo>
                <a:lnTo>
                  <a:pt x="34258" y="37684"/>
                </a:lnTo>
                <a:lnTo>
                  <a:pt x="76679" y="9421"/>
                </a:lnTo>
                <a:lnTo>
                  <a:pt x="135423" y="0"/>
                </a:lnTo>
                <a:lnTo>
                  <a:pt x="166747" y="2355"/>
                </a:lnTo>
                <a:lnTo>
                  <a:pt x="217228" y="21197"/>
                </a:lnTo>
                <a:lnTo>
                  <a:pt x="251374" y="58466"/>
                </a:lnTo>
                <a:lnTo>
                  <a:pt x="268503" y="112273"/>
                </a:lnTo>
                <a:lnTo>
                  <a:pt x="270644" y="145297"/>
                </a:lnTo>
                <a:lnTo>
                  <a:pt x="270644" y="201321"/>
                </a:lnTo>
                <a:lnTo>
                  <a:pt x="184795" y="201321"/>
                </a:lnTo>
                <a:lnTo>
                  <a:pt x="184795" y="139453"/>
                </a:lnTo>
                <a:lnTo>
                  <a:pt x="184002" y="124994"/>
                </a:lnTo>
                <a:lnTo>
                  <a:pt x="165198" y="89879"/>
                </a:lnTo>
                <a:lnTo>
                  <a:pt x="137841" y="82624"/>
                </a:lnTo>
                <a:lnTo>
                  <a:pt x="127689" y="83430"/>
                </a:lnTo>
                <a:lnTo>
                  <a:pt x="94060" y="112852"/>
                </a:lnTo>
                <a:lnTo>
                  <a:pt x="90886" y="139453"/>
                </a:lnTo>
                <a:lnTo>
                  <a:pt x="90886" y="451612"/>
                </a:lnTo>
                <a:lnTo>
                  <a:pt x="103582" y="495342"/>
                </a:lnTo>
                <a:lnTo>
                  <a:pt x="137841" y="507635"/>
                </a:lnTo>
                <a:lnTo>
                  <a:pt x="148068" y="506867"/>
                </a:lnTo>
                <a:lnTo>
                  <a:pt x="181621" y="478162"/>
                </a:lnTo>
                <a:lnTo>
                  <a:pt x="184795" y="451612"/>
                </a:lnTo>
                <a:lnTo>
                  <a:pt x="184795" y="345006"/>
                </a:lnTo>
                <a:lnTo>
                  <a:pt x="143685" y="345006"/>
                </a:lnTo>
                <a:lnTo>
                  <a:pt x="143685" y="262583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7" name="object 17" descr=""/>
          <p:cNvSpPr/>
          <p:nvPr/>
        </p:nvSpPr>
        <p:spPr>
          <a:xfrm>
            <a:off x="560654" y="2053056"/>
            <a:ext cx="590550" cy="591185"/>
          </a:xfrm>
          <a:custGeom>
            <a:avLst/>
            <a:gdLst/>
            <a:ahLst/>
            <a:cxnLst/>
            <a:rect l="l" t="t" r="r" b="b"/>
            <a:pathLst>
              <a:path w="590550" h="591185">
                <a:moveTo>
                  <a:pt x="0" y="6650"/>
                </a:moveTo>
                <a:lnTo>
                  <a:pt x="280720" y="6650"/>
                </a:lnTo>
                <a:lnTo>
                  <a:pt x="280720" y="89072"/>
                </a:lnTo>
                <a:lnTo>
                  <a:pt x="185803" y="89072"/>
                </a:lnTo>
                <a:lnTo>
                  <a:pt x="185803" y="584415"/>
                </a:lnTo>
                <a:lnTo>
                  <a:pt x="94917" y="584415"/>
                </a:lnTo>
                <a:lnTo>
                  <a:pt x="94917" y="89072"/>
                </a:lnTo>
                <a:lnTo>
                  <a:pt x="0" y="89072"/>
                </a:lnTo>
                <a:lnTo>
                  <a:pt x="0" y="6650"/>
                </a:lnTo>
                <a:close/>
              </a:path>
              <a:path w="590550" h="591185">
                <a:moveTo>
                  <a:pt x="405362" y="451612"/>
                </a:moveTo>
                <a:lnTo>
                  <a:pt x="418058" y="495745"/>
                </a:lnTo>
                <a:lnTo>
                  <a:pt x="452316" y="508441"/>
                </a:lnTo>
                <a:lnTo>
                  <a:pt x="462544" y="507647"/>
                </a:lnTo>
                <a:lnTo>
                  <a:pt x="496097" y="478263"/>
                </a:lnTo>
                <a:lnTo>
                  <a:pt x="499271" y="451612"/>
                </a:lnTo>
                <a:lnTo>
                  <a:pt x="499271" y="139453"/>
                </a:lnTo>
                <a:lnTo>
                  <a:pt x="486575" y="95521"/>
                </a:lnTo>
                <a:lnTo>
                  <a:pt x="452316" y="82624"/>
                </a:lnTo>
                <a:lnTo>
                  <a:pt x="442165" y="83430"/>
                </a:lnTo>
                <a:lnTo>
                  <a:pt x="408536" y="112852"/>
                </a:lnTo>
                <a:lnTo>
                  <a:pt x="405362" y="139453"/>
                </a:lnTo>
                <a:lnTo>
                  <a:pt x="405362" y="451612"/>
                </a:lnTo>
                <a:close/>
              </a:path>
              <a:path w="590550" h="591185">
                <a:moveTo>
                  <a:pt x="314475" y="145297"/>
                </a:moveTo>
                <a:lnTo>
                  <a:pt x="323342" y="83329"/>
                </a:lnTo>
                <a:lnTo>
                  <a:pt x="349943" y="37684"/>
                </a:lnTo>
                <a:lnTo>
                  <a:pt x="393270" y="9421"/>
                </a:lnTo>
                <a:lnTo>
                  <a:pt x="452316" y="0"/>
                </a:lnTo>
                <a:lnTo>
                  <a:pt x="483804" y="2355"/>
                </a:lnTo>
                <a:lnTo>
                  <a:pt x="534991" y="21197"/>
                </a:lnTo>
                <a:lnTo>
                  <a:pt x="570207" y="58466"/>
                </a:lnTo>
                <a:lnTo>
                  <a:pt x="587941" y="112273"/>
                </a:lnTo>
                <a:lnTo>
                  <a:pt x="590158" y="145297"/>
                </a:lnTo>
                <a:lnTo>
                  <a:pt x="590158" y="445767"/>
                </a:lnTo>
                <a:lnTo>
                  <a:pt x="581291" y="507786"/>
                </a:lnTo>
                <a:lnTo>
                  <a:pt x="554690" y="553582"/>
                </a:lnTo>
                <a:lnTo>
                  <a:pt x="511362" y="581694"/>
                </a:lnTo>
                <a:lnTo>
                  <a:pt x="452316" y="591065"/>
                </a:lnTo>
                <a:lnTo>
                  <a:pt x="420828" y="588722"/>
                </a:lnTo>
                <a:lnTo>
                  <a:pt x="369642" y="569981"/>
                </a:lnTo>
                <a:lnTo>
                  <a:pt x="334426" y="532712"/>
                </a:lnTo>
                <a:lnTo>
                  <a:pt x="316692" y="478805"/>
                </a:lnTo>
                <a:lnTo>
                  <a:pt x="314475" y="445767"/>
                </a:lnTo>
                <a:lnTo>
                  <a:pt x="314475" y="145297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8" name="object 18" descr=""/>
          <p:cNvSpPr/>
          <p:nvPr/>
        </p:nvSpPr>
        <p:spPr>
          <a:xfrm>
            <a:off x="1201989" y="2053056"/>
            <a:ext cx="276225" cy="591185"/>
          </a:xfrm>
          <a:custGeom>
            <a:avLst/>
            <a:gdLst/>
            <a:ahLst/>
            <a:cxnLst/>
            <a:rect l="l" t="t" r="r" b="b"/>
            <a:pathLst>
              <a:path w="276225" h="591185">
                <a:moveTo>
                  <a:pt x="90886" y="451612"/>
                </a:moveTo>
                <a:lnTo>
                  <a:pt x="103582" y="495745"/>
                </a:lnTo>
                <a:lnTo>
                  <a:pt x="137841" y="508441"/>
                </a:lnTo>
                <a:lnTo>
                  <a:pt x="148068" y="507647"/>
                </a:lnTo>
                <a:lnTo>
                  <a:pt x="181622" y="478263"/>
                </a:lnTo>
                <a:lnTo>
                  <a:pt x="184796" y="451612"/>
                </a:lnTo>
                <a:lnTo>
                  <a:pt x="184796" y="139453"/>
                </a:lnTo>
                <a:lnTo>
                  <a:pt x="172100" y="95521"/>
                </a:lnTo>
                <a:lnTo>
                  <a:pt x="137841" y="82624"/>
                </a:lnTo>
                <a:lnTo>
                  <a:pt x="127689" y="83430"/>
                </a:lnTo>
                <a:lnTo>
                  <a:pt x="94060" y="112852"/>
                </a:lnTo>
                <a:lnTo>
                  <a:pt x="90886" y="139453"/>
                </a:lnTo>
                <a:lnTo>
                  <a:pt x="90886" y="451612"/>
                </a:lnTo>
                <a:close/>
              </a:path>
              <a:path w="276225" h="591185">
                <a:moveTo>
                  <a:pt x="0" y="145297"/>
                </a:moveTo>
                <a:lnTo>
                  <a:pt x="8867" y="83329"/>
                </a:lnTo>
                <a:lnTo>
                  <a:pt x="35467" y="37684"/>
                </a:lnTo>
                <a:lnTo>
                  <a:pt x="78795" y="9421"/>
                </a:lnTo>
                <a:lnTo>
                  <a:pt x="137841" y="0"/>
                </a:lnTo>
                <a:lnTo>
                  <a:pt x="169329" y="2355"/>
                </a:lnTo>
                <a:lnTo>
                  <a:pt x="220516" y="21197"/>
                </a:lnTo>
                <a:lnTo>
                  <a:pt x="255732" y="58466"/>
                </a:lnTo>
                <a:lnTo>
                  <a:pt x="273466" y="112273"/>
                </a:lnTo>
                <a:lnTo>
                  <a:pt x="275682" y="145297"/>
                </a:lnTo>
                <a:lnTo>
                  <a:pt x="275682" y="445767"/>
                </a:lnTo>
                <a:lnTo>
                  <a:pt x="266815" y="507786"/>
                </a:lnTo>
                <a:lnTo>
                  <a:pt x="240214" y="553582"/>
                </a:lnTo>
                <a:lnTo>
                  <a:pt x="196887" y="581694"/>
                </a:lnTo>
                <a:lnTo>
                  <a:pt x="137841" y="591065"/>
                </a:lnTo>
                <a:lnTo>
                  <a:pt x="106353" y="588722"/>
                </a:lnTo>
                <a:lnTo>
                  <a:pt x="55166" y="569981"/>
                </a:lnTo>
                <a:lnTo>
                  <a:pt x="19950" y="532712"/>
                </a:lnTo>
                <a:lnTo>
                  <a:pt x="2216" y="478805"/>
                </a:lnTo>
                <a:lnTo>
                  <a:pt x="0" y="445767"/>
                </a:lnTo>
                <a:lnTo>
                  <a:pt x="0" y="145297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9" name="object 19" descr=""/>
          <p:cNvSpPr/>
          <p:nvPr/>
        </p:nvSpPr>
        <p:spPr>
          <a:xfrm>
            <a:off x="1536304" y="2053056"/>
            <a:ext cx="538480" cy="591185"/>
          </a:xfrm>
          <a:custGeom>
            <a:avLst/>
            <a:gdLst/>
            <a:ahLst/>
            <a:cxnLst/>
            <a:rect l="l" t="t" r="r" b="b"/>
            <a:pathLst>
              <a:path w="538480" h="591185">
                <a:moveTo>
                  <a:pt x="0" y="6650"/>
                </a:moveTo>
                <a:lnTo>
                  <a:pt x="90685" y="6650"/>
                </a:lnTo>
                <a:lnTo>
                  <a:pt x="90685" y="501791"/>
                </a:lnTo>
                <a:lnTo>
                  <a:pt x="240214" y="501791"/>
                </a:lnTo>
                <a:lnTo>
                  <a:pt x="240214" y="584415"/>
                </a:lnTo>
                <a:lnTo>
                  <a:pt x="0" y="584415"/>
                </a:lnTo>
                <a:lnTo>
                  <a:pt x="0" y="6650"/>
                </a:lnTo>
                <a:close/>
              </a:path>
              <a:path w="538480" h="591185">
                <a:moveTo>
                  <a:pt x="269773" y="145297"/>
                </a:moveTo>
                <a:lnTo>
                  <a:pt x="278136" y="83329"/>
                </a:lnTo>
                <a:lnTo>
                  <a:pt x="303226" y="37684"/>
                </a:lnTo>
                <a:lnTo>
                  <a:pt x="345042" y="9421"/>
                </a:lnTo>
                <a:lnTo>
                  <a:pt x="403584" y="0"/>
                </a:lnTo>
                <a:lnTo>
                  <a:pt x="434946" y="2355"/>
                </a:lnTo>
                <a:lnTo>
                  <a:pt x="485125" y="21197"/>
                </a:lnTo>
                <a:lnTo>
                  <a:pt x="518578" y="58466"/>
                </a:lnTo>
                <a:lnTo>
                  <a:pt x="535304" y="112273"/>
                </a:lnTo>
                <a:lnTo>
                  <a:pt x="537395" y="145297"/>
                </a:lnTo>
                <a:lnTo>
                  <a:pt x="537395" y="167666"/>
                </a:lnTo>
                <a:lnTo>
                  <a:pt x="451546" y="167666"/>
                </a:lnTo>
                <a:lnTo>
                  <a:pt x="451546" y="139453"/>
                </a:lnTo>
                <a:lnTo>
                  <a:pt x="450791" y="124994"/>
                </a:lnTo>
                <a:lnTo>
                  <a:pt x="432906" y="89879"/>
                </a:lnTo>
                <a:lnTo>
                  <a:pt x="406002" y="82624"/>
                </a:lnTo>
                <a:lnTo>
                  <a:pt x="395901" y="83430"/>
                </a:lnTo>
                <a:lnTo>
                  <a:pt x="363632" y="112852"/>
                </a:lnTo>
                <a:lnTo>
                  <a:pt x="360660" y="139453"/>
                </a:lnTo>
                <a:lnTo>
                  <a:pt x="361478" y="153925"/>
                </a:lnTo>
                <a:lnTo>
                  <a:pt x="373759" y="192050"/>
                </a:lnTo>
                <a:lnTo>
                  <a:pt x="397337" y="224659"/>
                </a:lnTo>
                <a:lnTo>
                  <a:pt x="427414" y="255127"/>
                </a:lnTo>
                <a:lnTo>
                  <a:pt x="449330" y="275279"/>
                </a:lnTo>
                <a:lnTo>
                  <a:pt x="460527" y="285595"/>
                </a:lnTo>
                <a:lnTo>
                  <a:pt x="491851" y="319413"/>
                </a:lnTo>
                <a:lnTo>
                  <a:pt x="517923" y="359125"/>
                </a:lnTo>
                <a:lnTo>
                  <a:pt x="534876" y="407176"/>
                </a:lnTo>
                <a:lnTo>
                  <a:pt x="538201" y="445767"/>
                </a:lnTo>
                <a:lnTo>
                  <a:pt x="536060" y="478805"/>
                </a:lnTo>
                <a:lnTo>
                  <a:pt x="518930" y="532712"/>
                </a:lnTo>
                <a:lnTo>
                  <a:pt x="484772" y="569981"/>
                </a:lnTo>
                <a:lnTo>
                  <a:pt x="434190" y="588722"/>
                </a:lnTo>
                <a:lnTo>
                  <a:pt x="402778" y="591065"/>
                </a:lnTo>
                <a:lnTo>
                  <a:pt x="371366" y="588722"/>
                </a:lnTo>
                <a:lnTo>
                  <a:pt x="320783" y="569981"/>
                </a:lnTo>
                <a:lnTo>
                  <a:pt x="286625" y="532712"/>
                </a:lnTo>
                <a:lnTo>
                  <a:pt x="269496" y="478805"/>
                </a:lnTo>
                <a:lnTo>
                  <a:pt x="267355" y="445767"/>
                </a:lnTo>
                <a:lnTo>
                  <a:pt x="267355" y="406067"/>
                </a:lnTo>
                <a:lnTo>
                  <a:pt x="353203" y="406067"/>
                </a:lnTo>
                <a:lnTo>
                  <a:pt x="353203" y="451612"/>
                </a:lnTo>
                <a:lnTo>
                  <a:pt x="353997" y="466058"/>
                </a:lnTo>
                <a:lnTo>
                  <a:pt x="372890" y="500720"/>
                </a:lnTo>
                <a:lnTo>
                  <a:pt x="400360" y="507635"/>
                </a:lnTo>
                <a:lnTo>
                  <a:pt x="410499" y="506867"/>
                </a:lnTo>
                <a:lnTo>
                  <a:pt x="444090" y="478162"/>
                </a:lnTo>
                <a:lnTo>
                  <a:pt x="447314" y="451612"/>
                </a:lnTo>
                <a:lnTo>
                  <a:pt x="446483" y="437152"/>
                </a:lnTo>
                <a:lnTo>
                  <a:pt x="434014" y="399216"/>
                </a:lnTo>
                <a:lnTo>
                  <a:pt x="410511" y="366531"/>
                </a:lnTo>
                <a:lnTo>
                  <a:pt x="380459" y="335988"/>
                </a:lnTo>
                <a:lnTo>
                  <a:pt x="358443" y="315785"/>
                </a:lnTo>
                <a:lnTo>
                  <a:pt x="347334" y="305394"/>
                </a:lnTo>
                <a:lnTo>
                  <a:pt x="316123" y="271652"/>
                </a:lnTo>
                <a:lnTo>
                  <a:pt x="290127" y="232053"/>
                </a:lnTo>
                <a:lnTo>
                  <a:pt x="273098" y="183939"/>
                </a:lnTo>
                <a:lnTo>
                  <a:pt x="270604" y="165286"/>
                </a:lnTo>
                <a:lnTo>
                  <a:pt x="269773" y="145297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0" name="object 20" descr=""/>
          <p:cNvSpPr/>
          <p:nvPr/>
        </p:nvSpPr>
        <p:spPr>
          <a:xfrm>
            <a:off x="2230422" y="2059707"/>
            <a:ext cx="647700" cy="577850"/>
          </a:xfrm>
          <a:custGeom>
            <a:avLst/>
            <a:gdLst/>
            <a:ahLst/>
            <a:cxnLst/>
            <a:rect l="l" t="t" r="r" b="b"/>
            <a:pathLst>
              <a:path w="647700" h="577850">
                <a:moveTo>
                  <a:pt x="317801" y="577765"/>
                </a:moveTo>
                <a:lnTo>
                  <a:pt x="226108" y="577765"/>
                </a:lnTo>
                <a:lnTo>
                  <a:pt x="210591" y="472973"/>
                </a:lnTo>
                <a:lnTo>
                  <a:pt x="99149" y="472973"/>
                </a:lnTo>
                <a:lnTo>
                  <a:pt x="83430" y="577765"/>
                </a:lnTo>
                <a:lnTo>
                  <a:pt x="0" y="577765"/>
                </a:lnTo>
                <a:lnTo>
                  <a:pt x="92498" y="0"/>
                </a:lnTo>
                <a:lnTo>
                  <a:pt x="225302" y="0"/>
                </a:lnTo>
                <a:lnTo>
                  <a:pt x="317801" y="577765"/>
                </a:lnTo>
                <a:close/>
              </a:path>
              <a:path w="647700" h="577850">
                <a:moveTo>
                  <a:pt x="110635" y="394581"/>
                </a:moveTo>
                <a:lnTo>
                  <a:pt x="198096" y="394581"/>
                </a:lnTo>
                <a:lnTo>
                  <a:pt x="154366" y="102373"/>
                </a:lnTo>
                <a:lnTo>
                  <a:pt x="110635" y="394581"/>
                </a:lnTo>
                <a:close/>
              </a:path>
              <a:path w="647700" h="577850">
                <a:moveTo>
                  <a:pt x="440730" y="159202"/>
                </a:moveTo>
                <a:lnTo>
                  <a:pt x="440730" y="577765"/>
                </a:lnTo>
                <a:lnTo>
                  <a:pt x="359113" y="577765"/>
                </a:lnTo>
                <a:lnTo>
                  <a:pt x="359113" y="0"/>
                </a:lnTo>
                <a:lnTo>
                  <a:pt x="472973" y="0"/>
                </a:lnTo>
                <a:lnTo>
                  <a:pt x="566278" y="345812"/>
                </a:lnTo>
                <a:lnTo>
                  <a:pt x="566278" y="0"/>
                </a:lnTo>
                <a:lnTo>
                  <a:pt x="647089" y="0"/>
                </a:lnTo>
                <a:lnTo>
                  <a:pt x="647089" y="577765"/>
                </a:lnTo>
                <a:lnTo>
                  <a:pt x="553784" y="577765"/>
                </a:lnTo>
                <a:lnTo>
                  <a:pt x="440730" y="159202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1" name="object 21" descr=""/>
          <p:cNvSpPr/>
          <p:nvPr/>
        </p:nvSpPr>
        <p:spPr>
          <a:xfrm>
            <a:off x="2942788" y="2059707"/>
            <a:ext cx="279400" cy="577850"/>
          </a:xfrm>
          <a:custGeom>
            <a:avLst/>
            <a:gdLst/>
            <a:ahLst/>
            <a:cxnLst/>
            <a:rect l="l" t="t" r="r" b="b"/>
            <a:pathLst>
              <a:path w="279400" h="577850">
                <a:moveTo>
                  <a:pt x="0" y="0"/>
                </a:moveTo>
                <a:lnTo>
                  <a:pt x="143685" y="0"/>
                </a:lnTo>
                <a:lnTo>
                  <a:pt x="175740" y="2267"/>
                </a:lnTo>
                <a:lnTo>
                  <a:pt x="226624" y="20404"/>
                </a:lnTo>
                <a:lnTo>
                  <a:pt x="260090" y="56527"/>
                </a:lnTo>
                <a:lnTo>
                  <a:pt x="276816" y="109729"/>
                </a:lnTo>
                <a:lnTo>
                  <a:pt x="278907" y="142678"/>
                </a:lnTo>
                <a:lnTo>
                  <a:pt x="278907" y="434885"/>
                </a:lnTo>
                <a:lnTo>
                  <a:pt x="270544" y="496702"/>
                </a:lnTo>
                <a:lnTo>
                  <a:pt x="245454" y="541491"/>
                </a:lnTo>
                <a:lnTo>
                  <a:pt x="203386" y="568696"/>
                </a:lnTo>
                <a:lnTo>
                  <a:pt x="143685" y="577765"/>
                </a:lnTo>
                <a:lnTo>
                  <a:pt x="0" y="577765"/>
                </a:lnTo>
                <a:lnTo>
                  <a:pt x="0" y="0"/>
                </a:lnTo>
                <a:close/>
              </a:path>
              <a:path w="279400" h="577850">
                <a:moveTo>
                  <a:pt x="90685" y="82422"/>
                </a:moveTo>
                <a:lnTo>
                  <a:pt x="90685" y="495140"/>
                </a:lnTo>
                <a:lnTo>
                  <a:pt x="141871" y="495140"/>
                </a:lnTo>
                <a:lnTo>
                  <a:pt x="181193" y="475505"/>
                </a:lnTo>
                <a:lnTo>
                  <a:pt x="188222" y="439117"/>
                </a:lnTo>
                <a:lnTo>
                  <a:pt x="188222" y="138647"/>
                </a:lnTo>
                <a:lnTo>
                  <a:pt x="175727" y="94917"/>
                </a:lnTo>
                <a:lnTo>
                  <a:pt x="141871" y="82422"/>
                </a:lnTo>
                <a:lnTo>
                  <a:pt x="90685" y="82422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2" name="object 22" descr=""/>
          <p:cNvSpPr/>
          <p:nvPr/>
        </p:nvSpPr>
        <p:spPr>
          <a:xfrm>
            <a:off x="560654" y="2967456"/>
            <a:ext cx="889000" cy="591185"/>
          </a:xfrm>
          <a:custGeom>
            <a:avLst/>
            <a:gdLst/>
            <a:ahLst/>
            <a:cxnLst/>
            <a:rect l="l" t="t" r="r" b="b"/>
            <a:pathLst>
              <a:path w="889000" h="591185">
                <a:moveTo>
                  <a:pt x="0" y="6650"/>
                </a:moveTo>
                <a:lnTo>
                  <a:pt x="280720" y="6650"/>
                </a:lnTo>
                <a:lnTo>
                  <a:pt x="280720" y="89073"/>
                </a:lnTo>
                <a:lnTo>
                  <a:pt x="185803" y="89073"/>
                </a:lnTo>
                <a:lnTo>
                  <a:pt x="185803" y="584415"/>
                </a:lnTo>
                <a:lnTo>
                  <a:pt x="94917" y="584415"/>
                </a:lnTo>
                <a:lnTo>
                  <a:pt x="94917" y="89073"/>
                </a:lnTo>
                <a:lnTo>
                  <a:pt x="0" y="89073"/>
                </a:lnTo>
                <a:lnTo>
                  <a:pt x="0" y="6650"/>
                </a:lnTo>
                <a:close/>
              </a:path>
              <a:path w="889000" h="591185">
                <a:moveTo>
                  <a:pt x="412616" y="250089"/>
                </a:moveTo>
                <a:lnTo>
                  <a:pt x="537359" y="250089"/>
                </a:lnTo>
                <a:lnTo>
                  <a:pt x="537359" y="332713"/>
                </a:lnTo>
                <a:lnTo>
                  <a:pt x="412616" y="332713"/>
                </a:lnTo>
                <a:lnTo>
                  <a:pt x="412616" y="501791"/>
                </a:lnTo>
                <a:lnTo>
                  <a:pt x="569602" y="501791"/>
                </a:lnTo>
                <a:lnTo>
                  <a:pt x="569602" y="584415"/>
                </a:lnTo>
                <a:lnTo>
                  <a:pt x="321931" y="584415"/>
                </a:lnTo>
                <a:lnTo>
                  <a:pt x="321931" y="6650"/>
                </a:lnTo>
                <a:lnTo>
                  <a:pt x="569602" y="6650"/>
                </a:lnTo>
                <a:lnTo>
                  <a:pt x="569602" y="89073"/>
                </a:lnTo>
                <a:lnTo>
                  <a:pt x="412616" y="89073"/>
                </a:lnTo>
                <a:lnTo>
                  <a:pt x="412616" y="250089"/>
                </a:lnTo>
                <a:close/>
              </a:path>
              <a:path w="889000" h="591185">
                <a:moveTo>
                  <a:pt x="888867" y="368987"/>
                </a:moveTo>
                <a:lnTo>
                  <a:pt x="888867" y="445767"/>
                </a:lnTo>
                <a:lnTo>
                  <a:pt x="886726" y="478805"/>
                </a:lnTo>
                <a:lnTo>
                  <a:pt x="869597" y="532712"/>
                </a:lnTo>
                <a:lnTo>
                  <a:pt x="835451" y="569981"/>
                </a:lnTo>
                <a:lnTo>
                  <a:pt x="784970" y="588722"/>
                </a:lnTo>
                <a:lnTo>
                  <a:pt x="753646" y="591065"/>
                </a:lnTo>
                <a:lnTo>
                  <a:pt x="722233" y="588722"/>
                </a:lnTo>
                <a:lnTo>
                  <a:pt x="671651" y="569981"/>
                </a:lnTo>
                <a:lnTo>
                  <a:pt x="637493" y="532712"/>
                </a:lnTo>
                <a:lnTo>
                  <a:pt x="620364" y="478805"/>
                </a:lnTo>
                <a:lnTo>
                  <a:pt x="618223" y="445767"/>
                </a:lnTo>
                <a:lnTo>
                  <a:pt x="618223" y="145297"/>
                </a:lnTo>
                <a:lnTo>
                  <a:pt x="626787" y="83329"/>
                </a:lnTo>
                <a:lnTo>
                  <a:pt x="652482" y="37684"/>
                </a:lnTo>
                <a:lnTo>
                  <a:pt x="694902" y="9421"/>
                </a:lnTo>
                <a:lnTo>
                  <a:pt x="753646" y="0"/>
                </a:lnTo>
                <a:lnTo>
                  <a:pt x="784970" y="2355"/>
                </a:lnTo>
                <a:lnTo>
                  <a:pt x="835451" y="21197"/>
                </a:lnTo>
                <a:lnTo>
                  <a:pt x="869597" y="58466"/>
                </a:lnTo>
                <a:lnTo>
                  <a:pt x="886726" y="112273"/>
                </a:lnTo>
                <a:lnTo>
                  <a:pt x="888867" y="145297"/>
                </a:lnTo>
                <a:lnTo>
                  <a:pt x="888867" y="201321"/>
                </a:lnTo>
                <a:lnTo>
                  <a:pt x="803019" y="201321"/>
                </a:lnTo>
                <a:lnTo>
                  <a:pt x="803019" y="139453"/>
                </a:lnTo>
                <a:lnTo>
                  <a:pt x="802225" y="124994"/>
                </a:lnTo>
                <a:lnTo>
                  <a:pt x="783421" y="89879"/>
                </a:lnTo>
                <a:lnTo>
                  <a:pt x="756064" y="82624"/>
                </a:lnTo>
                <a:lnTo>
                  <a:pt x="745912" y="83430"/>
                </a:lnTo>
                <a:lnTo>
                  <a:pt x="712283" y="112852"/>
                </a:lnTo>
                <a:lnTo>
                  <a:pt x="709109" y="139453"/>
                </a:lnTo>
                <a:lnTo>
                  <a:pt x="709109" y="451612"/>
                </a:lnTo>
                <a:lnTo>
                  <a:pt x="721805" y="495342"/>
                </a:lnTo>
                <a:lnTo>
                  <a:pt x="756064" y="507635"/>
                </a:lnTo>
                <a:lnTo>
                  <a:pt x="766291" y="506867"/>
                </a:lnTo>
                <a:lnTo>
                  <a:pt x="799845" y="478162"/>
                </a:lnTo>
                <a:lnTo>
                  <a:pt x="803019" y="451612"/>
                </a:lnTo>
                <a:lnTo>
                  <a:pt x="803019" y="368987"/>
                </a:lnTo>
                <a:lnTo>
                  <a:pt x="888867" y="368987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3" name="object 23" descr=""/>
          <p:cNvSpPr/>
          <p:nvPr/>
        </p:nvSpPr>
        <p:spPr>
          <a:xfrm>
            <a:off x="1504939" y="2974106"/>
            <a:ext cx="286385" cy="577850"/>
          </a:xfrm>
          <a:custGeom>
            <a:avLst/>
            <a:gdLst/>
            <a:ahLst/>
            <a:cxnLst/>
            <a:rect l="l" t="t" r="r" b="b"/>
            <a:pathLst>
              <a:path w="286385" h="577850">
                <a:moveTo>
                  <a:pt x="90685" y="577765"/>
                </a:moveTo>
                <a:lnTo>
                  <a:pt x="0" y="577765"/>
                </a:lnTo>
                <a:lnTo>
                  <a:pt x="0" y="0"/>
                </a:lnTo>
                <a:lnTo>
                  <a:pt x="90685" y="0"/>
                </a:lnTo>
                <a:lnTo>
                  <a:pt x="90685" y="247671"/>
                </a:lnTo>
                <a:lnTo>
                  <a:pt x="193864" y="247671"/>
                </a:lnTo>
                <a:lnTo>
                  <a:pt x="193864" y="0"/>
                </a:lnTo>
                <a:lnTo>
                  <a:pt x="286363" y="0"/>
                </a:lnTo>
                <a:lnTo>
                  <a:pt x="286363" y="577765"/>
                </a:lnTo>
                <a:lnTo>
                  <a:pt x="193864" y="577765"/>
                </a:lnTo>
                <a:lnTo>
                  <a:pt x="193864" y="330094"/>
                </a:lnTo>
                <a:lnTo>
                  <a:pt x="90685" y="330094"/>
                </a:lnTo>
                <a:lnTo>
                  <a:pt x="90685" y="577765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4" name="object 24" descr=""/>
          <p:cNvSpPr/>
          <p:nvPr/>
        </p:nvSpPr>
        <p:spPr>
          <a:xfrm>
            <a:off x="1856579" y="2974106"/>
            <a:ext cx="288290" cy="577850"/>
          </a:xfrm>
          <a:custGeom>
            <a:avLst/>
            <a:gdLst/>
            <a:ahLst/>
            <a:cxnLst/>
            <a:rect l="l" t="t" r="r" b="b"/>
            <a:pathLst>
              <a:path w="288289" h="577850">
                <a:moveTo>
                  <a:pt x="81616" y="159202"/>
                </a:moveTo>
                <a:lnTo>
                  <a:pt x="81616" y="577765"/>
                </a:lnTo>
                <a:lnTo>
                  <a:pt x="0" y="577765"/>
                </a:lnTo>
                <a:lnTo>
                  <a:pt x="0" y="0"/>
                </a:lnTo>
                <a:lnTo>
                  <a:pt x="113860" y="0"/>
                </a:lnTo>
                <a:lnTo>
                  <a:pt x="207165" y="345812"/>
                </a:lnTo>
                <a:lnTo>
                  <a:pt x="207165" y="0"/>
                </a:lnTo>
                <a:lnTo>
                  <a:pt x="287975" y="0"/>
                </a:lnTo>
                <a:lnTo>
                  <a:pt x="287975" y="577765"/>
                </a:lnTo>
                <a:lnTo>
                  <a:pt x="194670" y="577765"/>
                </a:lnTo>
                <a:lnTo>
                  <a:pt x="81616" y="159202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5" name="object 25" descr=""/>
          <p:cNvSpPr/>
          <p:nvPr/>
        </p:nvSpPr>
        <p:spPr>
          <a:xfrm>
            <a:off x="2202375" y="2967456"/>
            <a:ext cx="276225" cy="591185"/>
          </a:xfrm>
          <a:custGeom>
            <a:avLst/>
            <a:gdLst/>
            <a:ahLst/>
            <a:cxnLst/>
            <a:rect l="l" t="t" r="r" b="b"/>
            <a:pathLst>
              <a:path w="276225" h="591185">
                <a:moveTo>
                  <a:pt x="90886" y="451612"/>
                </a:moveTo>
                <a:lnTo>
                  <a:pt x="103582" y="495745"/>
                </a:lnTo>
                <a:lnTo>
                  <a:pt x="137841" y="508441"/>
                </a:lnTo>
                <a:lnTo>
                  <a:pt x="148068" y="507648"/>
                </a:lnTo>
                <a:lnTo>
                  <a:pt x="181622" y="478263"/>
                </a:lnTo>
                <a:lnTo>
                  <a:pt x="184796" y="451612"/>
                </a:lnTo>
                <a:lnTo>
                  <a:pt x="184796" y="139453"/>
                </a:lnTo>
                <a:lnTo>
                  <a:pt x="172100" y="95521"/>
                </a:lnTo>
                <a:lnTo>
                  <a:pt x="137841" y="82624"/>
                </a:lnTo>
                <a:lnTo>
                  <a:pt x="127689" y="83430"/>
                </a:lnTo>
                <a:lnTo>
                  <a:pt x="94060" y="112852"/>
                </a:lnTo>
                <a:lnTo>
                  <a:pt x="90886" y="139453"/>
                </a:lnTo>
                <a:lnTo>
                  <a:pt x="90886" y="451612"/>
                </a:lnTo>
                <a:close/>
              </a:path>
              <a:path w="276225" h="591185">
                <a:moveTo>
                  <a:pt x="0" y="145297"/>
                </a:moveTo>
                <a:lnTo>
                  <a:pt x="8867" y="83329"/>
                </a:lnTo>
                <a:lnTo>
                  <a:pt x="35468" y="37684"/>
                </a:lnTo>
                <a:lnTo>
                  <a:pt x="78795" y="9421"/>
                </a:lnTo>
                <a:lnTo>
                  <a:pt x="137841" y="0"/>
                </a:lnTo>
                <a:lnTo>
                  <a:pt x="169329" y="2355"/>
                </a:lnTo>
                <a:lnTo>
                  <a:pt x="220516" y="21197"/>
                </a:lnTo>
                <a:lnTo>
                  <a:pt x="255732" y="58466"/>
                </a:lnTo>
                <a:lnTo>
                  <a:pt x="273466" y="112273"/>
                </a:lnTo>
                <a:lnTo>
                  <a:pt x="275682" y="145297"/>
                </a:lnTo>
                <a:lnTo>
                  <a:pt x="275682" y="445767"/>
                </a:lnTo>
                <a:lnTo>
                  <a:pt x="266815" y="507786"/>
                </a:lnTo>
                <a:lnTo>
                  <a:pt x="240214" y="553582"/>
                </a:lnTo>
                <a:lnTo>
                  <a:pt x="196887" y="581694"/>
                </a:lnTo>
                <a:lnTo>
                  <a:pt x="137841" y="591065"/>
                </a:lnTo>
                <a:lnTo>
                  <a:pt x="106353" y="588722"/>
                </a:lnTo>
                <a:lnTo>
                  <a:pt x="55166" y="569981"/>
                </a:lnTo>
                <a:lnTo>
                  <a:pt x="19950" y="532712"/>
                </a:lnTo>
                <a:lnTo>
                  <a:pt x="2216" y="478805"/>
                </a:lnTo>
                <a:lnTo>
                  <a:pt x="0" y="445767"/>
                </a:lnTo>
                <a:lnTo>
                  <a:pt x="0" y="145297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6" name="object 26" descr=""/>
          <p:cNvSpPr/>
          <p:nvPr/>
        </p:nvSpPr>
        <p:spPr>
          <a:xfrm>
            <a:off x="2536691" y="2967456"/>
            <a:ext cx="549910" cy="591185"/>
          </a:xfrm>
          <a:custGeom>
            <a:avLst/>
            <a:gdLst/>
            <a:ahLst/>
            <a:cxnLst/>
            <a:rect l="l" t="t" r="r" b="b"/>
            <a:pathLst>
              <a:path w="549910" h="591185">
                <a:moveTo>
                  <a:pt x="0" y="6650"/>
                </a:moveTo>
                <a:lnTo>
                  <a:pt x="90685" y="6650"/>
                </a:lnTo>
                <a:lnTo>
                  <a:pt x="90685" y="501791"/>
                </a:lnTo>
                <a:lnTo>
                  <a:pt x="240214" y="501791"/>
                </a:lnTo>
                <a:lnTo>
                  <a:pt x="240214" y="584415"/>
                </a:lnTo>
                <a:lnTo>
                  <a:pt x="0" y="584415"/>
                </a:lnTo>
                <a:lnTo>
                  <a:pt x="0" y="6650"/>
                </a:lnTo>
                <a:close/>
              </a:path>
              <a:path w="549910" h="591185">
                <a:moveTo>
                  <a:pt x="364892" y="451612"/>
                </a:moveTo>
                <a:lnTo>
                  <a:pt x="377588" y="495745"/>
                </a:lnTo>
                <a:lnTo>
                  <a:pt x="411846" y="508441"/>
                </a:lnTo>
                <a:lnTo>
                  <a:pt x="422074" y="507648"/>
                </a:lnTo>
                <a:lnTo>
                  <a:pt x="455627" y="478263"/>
                </a:lnTo>
                <a:lnTo>
                  <a:pt x="458801" y="451612"/>
                </a:lnTo>
                <a:lnTo>
                  <a:pt x="458801" y="139453"/>
                </a:lnTo>
                <a:lnTo>
                  <a:pt x="446105" y="95521"/>
                </a:lnTo>
                <a:lnTo>
                  <a:pt x="411846" y="82624"/>
                </a:lnTo>
                <a:lnTo>
                  <a:pt x="401695" y="83430"/>
                </a:lnTo>
                <a:lnTo>
                  <a:pt x="368066" y="112852"/>
                </a:lnTo>
                <a:lnTo>
                  <a:pt x="364892" y="139453"/>
                </a:lnTo>
                <a:lnTo>
                  <a:pt x="364892" y="451612"/>
                </a:lnTo>
                <a:close/>
              </a:path>
              <a:path w="549910" h="591185">
                <a:moveTo>
                  <a:pt x="274005" y="145297"/>
                </a:moveTo>
                <a:lnTo>
                  <a:pt x="282872" y="83329"/>
                </a:lnTo>
                <a:lnTo>
                  <a:pt x="309473" y="37684"/>
                </a:lnTo>
                <a:lnTo>
                  <a:pt x="352800" y="9421"/>
                </a:lnTo>
                <a:lnTo>
                  <a:pt x="411846" y="0"/>
                </a:lnTo>
                <a:lnTo>
                  <a:pt x="443334" y="2355"/>
                </a:lnTo>
                <a:lnTo>
                  <a:pt x="494521" y="21197"/>
                </a:lnTo>
                <a:lnTo>
                  <a:pt x="529737" y="58466"/>
                </a:lnTo>
                <a:lnTo>
                  <a:pt x="547471" y="112273"/>
                </a:lnTo>
                <a:lnTo>
                  <a:pt x="549688" y="145297"/>
                </a:lnTo>
                <a:lnTo>
                  <a:pt x="549688" y="445767"/>
                </a:lnTo>
                <a:lnTo>
                  <a:pt x="540821" y="507786"/>
                </a:lnTo>
                <a:lnTo>
                  <a:pt x="514220" y="553582"/>
                </a:lnTo>
                <a:lnTo>
                  <a:pt x="470892" y="581694"/>
                </a:lnTo>
                <a:lnTo>
                  <a:pt x="411846" y="591065"/>
                </a:lnTo>
                <a:lnTo>
                  <a:pt x="380358" y="588722"/>
                </a:lnTo>
                <a:lnTo>
                  <a:pt x="329172" y="569981"/>
                </a:lnTo>
                <a:lnTo>
                  <a:pt x="293956" y="532712"/>
                </a:lnTo>
                <a:lnTo>
                  <a:pt x="276222" y="478805"/>
                </a:lnTo>
                <a:lnTo>
                  <a:pt x="274005" y="445767"/>
                </a:lnTo>
                <a:lnTo>
                  <a:pt x="274005" y="145297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7" name="object 27" descr=""/>
          <p:cNvSpPr/>
          <p:nvPr/>
        </p:nvSpPr>
        <p:spPr>
          <a:xfrm>
            <a:off x="3137555" y="2967456"/>
            <a:ext cx="620395" cy="591185"/>
          </a:xfrm>
          <a:custGeom>
            <a:avLst/>
            <a:gdLst/>
            <a:ahLst/>
            <a:cxnLst/>
            <a:rect l="l" t="t" r="r" b="b"/>
            <a:pathLst>
              <a:path w="620395" h="591185">
                <a:moveTo>
                  <a:pt x="143685" y="262583"/>
                </a:moveTo>
                <a:lnTo>
                  <a:pt x="270644" y="262583"/>
                </a:lnTo>
                <a:lnTo>
                  <a:pt x="270644" y="445767"/>
                </a:lnTo>
                <a:lnTo>
                  <a:pt x="262080" y="507786"/>
                </a:lnTo>
                <a:lnTo>
                  <a:pt x="236385" y="553582"/>
                </a:lnTo>
                <a:lnTo>
                  <a:pt x="194015" y="581694"/>
                </a:lnTo>
                <a:lnTo>
                  <a:pt x="135423" y="591065"/>
                </a:lnTo>
                <a:lnTo>
                  <a:pt x="104010" y="588722"/>
                </a:lnTo>
                <a:lnTo>
                  <a:pt x="53428" y="569981"/>
                </a:lnTo>
                <a:lnTo>
                  <a:pt x="19270" y="532712"/>
                </a:lnTo>
                <a:lnTo>
                  <a:pt x="2141" y="478805"/>
                </a:lnTo>
                <a:lnTo>
                  <a:pt x="0" y="445767"/>
                </a:lnTo>
                <a:lnTo>
                  <a:pt x="0" y="145297"/>
                </a:lnTo>
                <a:lnTo>
                  <a:pt x="8564" y="83329"/>
                </a:lnTo>
                <a:lnTo>
                  <a:pt x="34258" y="37684"/>
                </a:lnTo>
                <a:lnTo>
                  <a:pt x="76679" y="9421"/>
                </a:lnTo>
                <a:lnTo>
                  <a:pt x="135423" y="0"/>
                </a:lnTo>
                <a:lnTo>
                  <a:pt x="166747" y="2355"/>
                </a:lnTo>
                <a:lnTo>
                  <a:pt x="217228" y="21197"/>
                </a:lnTo>
                <a:lnTo>
                  <a:pt x="251374" y="58466"/>
                </a:lnTo>
                <a:lnTo>
                  <a:pt x="268503" y="112273"/>
                </a:lnTo>
                <a:lnTo>
                  <a:pt x="270644" y="145297"/>
                </a:lnTo>
                <a:lnTo>
                  <a:pt x="270644" y="201321"/>
                </a:lnTo>
                <a:lnTo>
                  <a:pt x="184796" y="201321"/>
                </a:lnTo>
                <a:lnTo>
                  <a:pt x="184796" y="139453"/>
                </a:lnTo>
                <a:lnTo>
                  <a:pt x="184002" y="124994"/>
                </a:lnTo>
                <a:lnTo>
                  <a:pt x="165198" y="89879"/>
                </a:lnTo>
                <a:lnTo>
                  <a:pt x="137841" y="82624"/>
                </a:lnTo>
                <a:lnTo>
                  <a:pt x="127689" y="83430"/>
                </a:lnTo>
                <a:lnTo>
                  <a:pt x="94060" y="112852"/>
                </a:lnTo>
                <a:lnTo>
                  <a:pt x="90886" y="139453"/>
                </a:lnTo>
                <a:lnTo>
                  <a:pt x="90886" y="451612"/>
                </a:lnTo>
                <a:lnTo>
                  <a:pt x="103582" y="495342"/>
                </a:lnTo>
                <a:lnTo>
                  <a:pt x="137841" y="507635"/>
                </a:lnTo>
                <a:lnTo>
                  <a:pt x="148068" y="506867"/>
                </a:lnTo>
                <a:lnTo>
                  <a:pt x="181622" y="478162"/>
                </a:lnTo>
                <a:lnTo>
                  <a:pt x="184796" y="451612"/>
                </a:lnTo>
                <a:lnTo>
                  <a:pt x="184796" y="345006"/>
                </a:lnTo>
                <a:lnTo>
                  <a:pt x="143685" y="345006"/>
                </a:lnTo>
                <a:lnTo>
                  <a:pt x="143685" y="262583"/>
                </a:lnTo>
                <a:close/>
              </a:path>
              <a:path w="620395" h="591185">
                <a:moveTo>
                  <a:pt x="414405" y="392968"/>
                </a:moveTo>
                <a:lnTo>
                  <a:pt x="299537" y="6650"/>
                </a:lnTo>
                <a:lnTo>
                  <a:pt x="394454" y="6650"/>
                </a:lnTo>
                <a:lnTo>
                  <a:pt x="463778" y="269838"/>
                </a:lnTo>
                <a:lnTo>
                  <a:pt x="533303" y="6650"/>
                </a:lnTo>
                <a:lnTo>
                  <a:pt x="619958" y="6650"/>
                </a:lnTo>
                <a:lnTo>
                  <a:pt x="505090" y="392968"/>
                </a:lnTo>
                <a:lnTo>
                  <a:pt x="505090" y="584415"/>
                </a:lnTo>
                <a:lnTo>
                  <a:pt x="414405" y="584415"/>
                </a:lnTo>
                <a:lnTo>
                  <a:pt x="414405" y="392968"/>
                </a:lnTo>
                <a:close/>
              </a:path>
            </a:pathLst>
          </a:custGeom>
          <a:ln w="6707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8" name="object 28" descr=""/>
          <p:cNvSpPr txBox="1"/>
          <p:nvPr/>
        </p:nvSpPr>
        <p:spPr>
          <a:xfrm>
            <a:off x="5816449" y="1478154"/>
            <a:ext cx="4540885" cy="219519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118110">
              <a:lnSpc>
                <a:spcPct val="116199"/>
              </a:lnSpc>
              <a:spcBef>
                <a:spcPts val="95"/>
              </a:spcBef>
            </a:pPr>
            <a:r>
              <a:rPr dirty="0" sz="1750" spc="-10">
                <a:solidFill>
                  <a:srgbClr val="FFFFFF"/>
                </a:solidFill>
                <a:latin typeface="Tahoma"/>
                <a:cs typeface="Tahoma"/>
              </a:rPr>
              <a:t>1-</a:t>
            </a:r>
            <a:r>
              <a:rPr dirty="0" sz="1750" spc="85">
                <a:solidFill>
                  <a:srgbClr val="FFFFFF"/>
                </a:solidFill>
                <a:latin typeface="Tahoma"/>
                <a:cs typeface="Tahoma"/>
              </a:rPr>
              <a:t>Spam</a:t>
            </a:r>
            <a:r>
              <a:rPr dirty="0" sz="1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55">
                <a:solidFill>
                  <a:srgbClr val="FFFFFF"/>
                </a:solidFill>
                <a:latin typeface="Tahoma"/>
                <a:cs typeface="Tahoma"/>
              </a:rPr>
              <a:t>filters</a:t>
            </a:r>
            <a:r>
              <a:rPr dirty="0" sz="175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95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175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70">
                <a:solidFill>
                  <a:srgbClr val="FFFFFF"/>
                </a:solidFill>
                <a:latin typeface="Tahoma"/>
                <a:cs typeface="Tahoma"/>
              </a:rPr>
              <a:t>email</a:t>
            </a:r>
            <a:r>
              <a:rPr dirty="0" sz="1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55">
                <a:solidFill>
                  <a:srgbClr val="FFFFFF"/>
                </a:solidFill>
                <a:latin typeface="Tahoma"/>
                <a:cs typeface="Tahoma"/>
              </a:rPr>
              <a:t>security</a:t>
            </a:r>
            <a:r>
              <a:rPr dirty="0" sz="175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55">
                <a:solidFill>
                  <a:srgbClr val="FFFFFF"/>
                </a:solidFill>
                <a:latin typeface="Tahoma"/>
                <a:cs typeface="Tahoma"/>
              </a:rPr>
              <a:t>software </a:t>
            </a:r>
            <a:r>
              <a:rPr dirty="0" sz="1750" spc="80">
                <a:solidFill>
                  <a:srgbClr val="FFFFFF"/>
                </a:solidFill>
                <a:latin typeface="Tahoma"/>
                <a:cs typeface="Tahoma"/>
              </a:rPr>
              <a:t>use</a:t>
            </a:r>
            <a:r>
              <a:rPr dirty="0" sz="1750" spc="-8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75">
                <a:solidFill>
                  <a:srgbClr val="FFFFFF"/>
                </a:solidFill>
                <a:latin typeface="Tahoma"/>
                <a:cs typeface="Tahoma"/>
              </a:rPr>
              <a:t>data</a:t>
            </a:r>
            <a:r>
              <a:rPr dirty="0" sz="1750" spc="-8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114">
                <a:solidFill>
                  <a:srgbClr val="FFFFFF"/>
                </a:solidFill>
                <a:latin typeface="Tahoma"/>
                <a:cs typeface="Tahoma"/>
              </a:rPr>
              <a:t>on</a:t>
            </a:r>
            <a:r>
              <a:rPr dirty="0" sz="1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50">
                <a:solidFill>
                  <a:srgbClr val="FFFFFF"/>
                </a:solidFill>
                <a:latin typeface="Tahoma"/>
                <a:cs typeface="Tahoma"/>
              </a:rPr>
              <a:t>existing</a:t>
            </a:r>
            <a:r>
              <a:rPr dirty="0" sz="1750" spc="-8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70">
                <a:solidFill>
                  <a:srgbClr val="FFFFFF"/>
                </a:solidFill>
                <a:latin typeface="Tahoma"/>
                <a:cs typeface="Tahoma"/>
              </a:rPr>
              <a:t>phishing</a:t>
            </a:r>
            <a:r>
              <a:rPr dirty="0" sz="1750" spc="-8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75">
                <a:solidFill>
                  <a:srgbClr val="FFFFFF"/>
                </a:solidFill>
                <a:latin typeface="Tahoma"/>
                <a:cs typeface="Tahoma"/>
              </a:rPr>
              <a:t>scams</a:t>
            </a:r>
            <a:r>
              <a:rPr dirty="0" sz="1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70">
                <a:solidFill>
                  <a:srgbClr val="FFFFFF"/>
                </a:solidFill>
                <a:latin typeface="Tahoma"/>
                <a:cs typeface="Tahoma"/>
              </a:rPr>
              <a:t>and </a:t>
            </a:r>
            <a:r>
              <a:rPr dirty="0" u="heavy" sz="1750" spc="8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6"/>
              </a:rPr>
              <a:t>machine</a:t>
            </a:r>
            <a:r>
              <a:rPr dirty="0" u="heavy" sz="1750" spc="-8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6"/>
              </a:rPr>
              <a:t> </a:t>
            </a:r>
            <a:r>
              <a:rPr dirty="0" u="heavy" sz="1750" spc="6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6"/>
              </a:rPr>
              <a:t>learnin</a:t>
            </a:r>
            <a:r>
              <a:rPr dirty="0" sz="1750" spc="65">
                <a:solidFill>
                  <a:srgbClr val="FFFFFF"/>
                </a:solidFill>
                <a:latin typeface="Tahoma"/>
                <a:cs typeface="Tahoma"/>
                <a:hlinkClick r:id="rId6"/>
              </a:rPr>
              <a:t>g</a:t>
            </a:r>
            <a:r>
              <a:rPr dirty="0" sz="175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70">
                <a:solidFill>
                  <a:srgbClr val="FFFFFF"/>
                </a:solidFill>
                <a:latin typeface="Tahoma"/>
                <a:cs typeface="Tahoma"/>
              </a:rPr>
              <a:t>algorithms</a:t>
            </a:r>
            <a:r>
              <a:rPr dirty="0" sz="1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75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1750" spc="-8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45">
                <a:solidFill>
                  <a:srgbClr val="FFFFFF"/>
                </a:solidFill>
                <a:latin typeface="Tahoma"/>
                <a:cs typeface="Tahoma"/>
              </a:rPr>
              <a:t>identify</a:t>
            </a:r>
            <a:endParaRPr sz="1750">
              <a:latin typeface="Tahoma"/>
              <a:cs typeface="Tahoma"/>
            </a:endParaRPr>
          </a:p>
          <a:p>
            <a:pPr marL="12700" marR="5080">
              <a:lnSpc>
                <a:spcPct val="116199"/>
              </a:lnSpc>
            </a:pPr>
            <a:r>
              <a:rPr dirty="0" sz="1750" spc="70">
                <a:solidFill>
                  <a:srgbClr val="FFFFFF"/>
                </a:solidFill>
                <a:latin typeface="Tahoma"/>
                <a:cs typeface="Tahoma"/>
              </a:rPr>
              <a:t>phishing</a:t>
            </a:r>
            <a:r>
              <a:rPr dirty="0" sz="1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70">
                <a:solidFill>
                  <a:srgbClr val="FFFFFF"/>
                </a:solidFill>
                <a:latin typeface="Tahoma"/>
                <a:cs typeface="Tahoma"/>
              </a:rPr>
              <a:t>emails</a:t>
            </a:r>
            <a:r>
              <a:rPr dirty="0" sz="175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95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175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85">
                <a:solidFill>
                  <a:srgbClr val="FFFFFF"/>
                </a:solidFill>
                <a:latin typeface="Tahoma"/>
                <a:cs typeface="Tahoma"/>
              </a:rPr>
              <a:t>other</a:t>
            </a:r>
            <a:r>
              <a:rPr dirty="0" sz="175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100">
                <a:solidFill>
                  <a:srgbClr val="FFFFFF"/>
                </a:solidFill>
                <a:latin typeface="Tahoma"/>
                <a:cs typeface="Tahoma"/>
              </a:rPr>
              <a:t>spam</a:t>
            </a:r>
            <a:r>
              <a:rPr dirty="0" sz="175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40">
                <a:solidFill>
                  <a:srgbClr val="FFFFFF"/>
                </a:solidFill>
                <a:latin typeface="Tahoma"/>
                <a:cs typeface="Tahoma"/>
              </a:rPr>
              <a:t>messages. </a:t>
            </a:r>
            <a:r>
              <a:rPr dirty="0" sz="175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1750" spc="-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75">
                <a:solidFill>
                  <a:srgbClr val="FFFFFF"/>
                </a:solidFill>
                <a:latin typeface="Tahoma"/>
                <a:cs typeface="Tahoma"/>
              </a:rPr>
              <a:t>scams</a:t>
            </a:r>
            <a:r>
              <a:rPr dirty="0" sz="1750" spc="-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95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1750" spc="-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100">
                <a:solidFill>
                  <a:srgbClr val="FFFFFF"/>
                </a:solidFill>
                <a:latin typeface="Tahoma"/>
                <a:cs typeface="Tahoma"/>
              </a:rPr>
              <a:t>spam</a:t>
            </a:r>
            <a:r>
              <a:rPr dirty="0" sz="1750" spc="-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70">
                <a:solidFill>
                  <a:srgbClr val="FFFFFF"/>
                </a:solidFill>
                <a:latin typeface="Tahoma"/>
                <a:cs typeface="Tahoma"/>
              </a:rPr>
              <a:t>are</a:t>
            </a:r>
            <a:r>
              <a:rPr dirty="0" sz="1750" spc="-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75">
                <a:solidFill>
                  <a:srgbClr val="FFFFFF"/>
                </a:solidFill>
                <a:latin typeface="Tahoma"/>
                <a:cs typeface="Tahoma"/>
              </a:rPr>
              <a:t>then</a:t>
            </a:r>
            <a:r>
              <a:rPr dirty="0" sz="1750" spc="-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90">
                <a:solidFill>
                  <a:srgbClr val="FFFFFF"/>
                </a:solidFill>
                <a:latin typeface="Tahoma"/>
                <a:cs typeface="Tahoma"/>
              </a:rPr>
              <a:t>moved</a:t>
            </a:r>
            <a:r>
              <a:rPr dirty="0" sz="1750" spc="-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75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1750" spc="-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20">
                <a:solidFill>
                  <a:srgbClr val="FFFFFF"/>
                </a:solidFill>
                <a:latin typeface="Tahoma"/>
                <a:cs typeface="Tahoma"/>
              </a:rPr>
              <a:t>a </a:t>
            </a:r>
            <a:r>
              <a:rPr dirty="0" sz="1750" spc="70">
                <a:solidFill>
                  <a:srgbClr val="FFFFFF"/>
                </a:solidFill>
                <a:latin typeface="Tahoma"/>
                <a:cs typeface="Tahoma"/>
              </a:rPr>
              <a:t>separate</a:t>
            </a:r>
            <a:r>
              <a:rPr dirty="0" sz="175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55">
                <a:solidFill>
                  <a:srgbClr val="FFFFFF"/>
                </a:solidFill>
                <a:latin typeface="Tahoma"/>
                <a:cs typeface="Tahoma"/>
              </a:rPr>
              <a:t>folder,</a:t>
            </a:r>
            <a:r>
              <a:rPr dirty="0" sz="1750" spc="-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85">
                <a:solidFill>
                  <a:srgbClr val="FFFFFF"/>
                </a:solidFill>
                <a:latin typeface="Tahoma"/>
                <a:cs typeface="Tahoma"/>
              </a:rPr>
              <a:t>where</a:t>
            </a:r>
            <a:r>
              <a:rPr dirty="0" sz="1750" spc="-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75">
                <a:solidFill>
                  <a:srgbClr val="FFFFFF"/>
                </a:solidFill>
                <a:latin typeface="Tahoma"/>
                <a:cs typeface="Tahoma"/>
              </a:rPr>
              <a:t>malicious</a:t>
            </a:r>
            <a:r>
              <a:rPr dirty="0" sz="175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60">
                <a:solidFill>
                  <a:srgbClr val="FFFFFF"/>
                </a:solidFill>
                <a:latin typeface="Tahoma"/>
                <a:cs typeface="Tahoma"/>
              </a:rPr>
              <a:t>links</a:t>
            </a:r>
            <a:r>
              <a:rPr dirty="0" sz="1750" spc="-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70">
                <a:solidFill>
                  <a:srgbClr val="FFFFFF"/>
                </a:solidFill>
                <a:latin typeface="Tahoma"/>
                <a:cs typeface="Tahoma"/>
              </a:rPr>
              <a:t>and </a:t>
            </a:r>
            <a:r>
              <a:rPr dirty="0" sz="1750" spc="80">
                <a:solidFill>
                  <a:srgbClr val="FFFFFF"/>
                </a:solidFill>
                <a:latin typeface="Tahoma"/>
                <a:cs typeface="Tahoma"/>
              </a:rPr>
              <a:t>code</a:t>
            </a:r>
            <a:r>
              <a:rPr dirty="0" sz="1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70">
                <a:solidFill>
                  <a:srgbClr val="FFFFFF"/>
                </a:solidFill>
                <a:latin typeface="Tahoma"/>
                <a:cs typeface="Tahoma"/>
              </a:rPr>
              <a:t>are</a:t>
            </a:r>
            <a:r>
              <a:rPr dirty="0" sz="1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60">
                <a:solidFill>
                  <a:srgbClr val="FFFFFF"/>
                </a:solidFill>
                <a:latin typeface="Tahoma"/>
                <a:cs typeface="Tahoma"/>
              </a:rPr>
              <a:t>eradicated</a:t>
            </a:r>
            <a:endParaRPr sz="1750">
              <a:latin typeface="Tahoma"/>
              <a:cs typeface="Tahoma"/>
            </a:endParaRPr>
          </a:p>
        </p:txBody>
      </p:sp>
      <p:sp>
        <p:nvSpPr>
          <p:cNvPr id="29" name="object 29" descr=""/>
          <p:cNvSpPr txBox="1"/>
          <p:nvPr/>
        </p:nvSpPr>
        <p:spPr>
          <a:xfrm>
            <a:off x="12287463" y="1468144"/>
            <a:ext cx="5601970" cy="114998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4399"/>
              </a:lnSpc>
              <a:spcBef>
                <a:spcPts val="100"/>
              </a:spcBef>
            </a:pPr>
            <a:r>
              <a:rPr dirty="0" sz="2150" spc="-25">
                <a:solidFill>
                  <a:srgbClr val="FFFFFF"/>
                </a:solidFill>
                <a:latin typeface="Tahoma"/>
                <a:cs typeface="Tahoma"/>
              </a:rPr>
              <a:t>2-</a:t>
            </a:r>
            <a:r>
              <a:rPr dirty="0" sz="2150" spc="60">
                <a:solidFill>
                  <a:srgbClr val="FFFFFF"/>
                </a:solidFill>
                <a:latin typeface="Tahoma"/>
                <a:cs typeface="Tahoma"/>
              </a:rPr>
              <a:t>Antivirus</a:t>
            </a:r>
            <a:r>
              <a:rPr dirty="0" sz="2150" spc="-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9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2150" spc="-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70">
                <a:solidFill>
                  <a:srgbClr val="FFFFFF"/>
                </a:solidFill>
                <a:latin typeface="Tahoma"/>
                <a:cs typeface="Tahoma"/>
              </a:rPr>
              <a:t>antimalware</a:t>
            </a:r>
            <a:r>
              <a:rPr dirty="0" sz="2150" spc="-8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60">
                <a:solidFill>
                  <a:srgbClr val="FFFFFF"/>
                </a:solidFill>
                <a:latin typeface="Tahoma"/>
                <a:cs typeface="Tahoma"/>
              </a:rPr>
              <a:t>software</a:t>
            </a:r>
            <a:r>
              <a:rPr dirty="0" sz="2150" spc="-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40">
                <a:solidFill>
                  <a:srgbClr val="FFFFFF"/>
                </a:solidFill>
                <a:latin typeface="Tahoma"/>
                <a:cs typeface="Tahoma"/>
              </a:rPr>
              <a:t>can </a:t>
            </a:r>
            <a:r>
              <a:rPr dirty="0" sz="2150" spc="55">
                <a:solidFill>
                  <a:srgbClr val="FFFFFF"/>
                </a:solidFill>
                <a:latin typeface="Tahoma"/>
                <a:cs typeface="Tahoma"/>
              </a:rPr>
              <a:t>detect</a:t>
            </a:r>
            <a:r>
              <a:rPr dirty="0" sz="2150" spc="-1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9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215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70">
                <a:solidFill>
                  <a:srgbClr val="FFFFFF"/>
                </a:solidFill>
                <a:latin typeface="Tahoma"/>
                <a:cs typeface="Tahoma"/>
              </a:rPr>
              <a:t>neutralize</a:t>
            </a:r>
            <a:r>
              <a:rPr dirty="0" sz="215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75">
                <a:solidFill>
                  <a:srgbClr val="FFFFFF"/>
                </a:solidFill>
                <a:latin typeface="Tahoma"/>
                <a:cs typeface="Tahoma"/>
              </a:rPr>
              <a:t>malicious</a:t>
            </a:r>
            <a:r>
              <a:rPr dirty="0" sz="2150" spc="-1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50">
                <a:solidFill>
                  <a:srgbClr val="FFFFFF"/>
                </a:solidFill>
                <a:latin typeface="Tahoma"/>
                <a:cs typeface="Tahoma"/>
              </a:rPr>
              <a:t>files</a:t>
            </a:r>
            <a:r>
              <a:rPr dirty="0" sz="215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105">
                <a:solidFill>
                  <a:srgbClr val="FFFFFF"/>
                </a:solidFill>
                <a:latin typeface="Tahoma"/>
                <a:cs typeface="Tahoma"/>
              </a:rPr>
              <a:t>or</a:t>
            </a:r>
            <a:r>
              <a:rPr dirty="0" sz="215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50">
                <a:solidFill>
                  <a:srgbClr val="FFFFFF"/>
                </a:solidFill>
                <a:latin typeface="Tahoma"/>
                <a:cs typeface="Tahoma"/>
              </a:rPr>
              <a:t>cod</a:t>
            </a:r>
            <a:r>
              <a:rPr dirty="0" sz="2150" spc="5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150" spc="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70">
                <a:solidFill>
                  <a:srgbClr val="FFFFFF"/>
                </a:solidFill>
                <a:latin typeface="Tahoma"/>
                <a:cs typeface="Tahoma"/>
              </a:rPr>
              <a:t>carried</a:t>
            </a:r>
            <a:r>
              <a:rPr dirty="0" sz="215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55">
                <a:solidFill>
                  <a:srgbClr val="FFFFFF"/>
                </a:solidFill>
                <a:latin typeface="Tahoma"/>
                <a:cs typeface="Tahoma"/>
              </a:rPr>
              <a:t>by</a:t>
            </a:r>
            <a:r>
              <a:rPr dirty="0" sz="215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65">
                <a:solidFill>
                  <a:srgbClr val="FFFFFF"/>
                </a:solidFill>
                <a:latin typeface="Tahoma"/>
                <a:cs typeface="Tahoma"/>
              </a:rPr>
              <a:t>phishing</a:t>
            </a:r>
            <a:r>
              <a:rPr dirty="0" sz="2150" spc="-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45">
                <a:solidFill>
                  <a:srgbClr val="FFFFFF"/>
                </a:solidFill>
                <a:latin typeface="Tahoma"/>
                <a:cs typeface="Tahoma"/>
              </a:rPr>
              <a:t>emails.</a:t>
            </a:r>
            <a:endParaRPr sz="2150">
              <a:latin typeface="Tahoma"/>
              <a:cs typeface="Tahoma"/>
            </a:endParaRPr>
          </a:p>
        </p:txBody>
      </p:sp>
      <p:sp>
        <p:nvSpPr>
          <p:cNvPr id="30" name="object 30" descr=""/>
          <p:cNvSpPr txBox="1"/>
          <p:nvPr/>
        </p:nvSpPr>
        <p:spPr>
          <a:xfrm>
            <a:off x="5816449" y="4268124"/>
            <a:ext cx="5689600" cy="19240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just" marL="12700" marR="297815">
              <a:lnSpc>
                <a:spcPct val="115900"/>
              </a:lnSpc>
              <a:spcBef>
                <a:spcPts val="95"/>
              </a:spcBef>
            </a:pPr>
            <a:r>
              <a:rPr dirty="0" sz="2150" spc="-10">
                <a:solidFill>
                  <a:srgbClr val="FFFFFF"/>
                </a:solidFill>
                <a:latin typeface="Tahoma"/>
                <a:cs typeface="Tahoma"/>
              </a:rPr>
              <a:t>3-</a:t>
            </a:r>
            <a:r>
              <a:rPr dirty="0" u="heavy" sz="2150" spc="-12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7"/>
              </a:rPr>
              <a:t>Multifactor</a:t>
            </a:r>
            <a:r>
              <a:rPr dirty="0" u="heavy" sz="2150" spc="-2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7"/>
              </a:rPr>
              <a:t> </a:t>
            </a:r>
            <a:r>
              <a:rPr dirty="0" u="heavy" sz="2150" spc="-14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/>
                <a:cs typeface="Arial Black"/>
                <a:hlinkClick r:id="rId7"/>
              </a:rPr>
              <a:t>authentication</a:t>
            </a:r>
            <a:r>
              <a:rPr dirty="0" sz="2150" spc="-2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2150" spc="85">
                <a:solidFill>
                  <a:srgbClr val="FFFFFF"/>
                </a:solidFill>
                <a:latin typeface="Tahoma"/>
                <a:cs typeface="Tahoma"/>
              </a:rPr>
              <a:t>can</a:t>
            </a:r>
            <a:r>
              <a:rPr dirty="0" sz="2150" spc="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70">
                <a:solidFill>
                  <a:srgbClr val="FFFFFF"/>
                </a:solidFill>
                <a:latin typeface="Tahoma"/>
                <a:cs typeface="Tahoma"/>
              </a:rPr>
              <a:t>prevent </a:t>
            </a:r>
            <a:r>
              <a:rPr dirty="0" sz="2150" spc="80">
                <a:solidFill>
                  <a:srgbClr val="FFFFFF"/>
                </a:solidFill>
                <a:latin typeface="Tahoma"/>
                <a:cs typeface="Tahoma"/>
              </a:rPr>
              <a:t>hackers</a:t>
            </a:r>
            <a:r>
              <a:rPr dirty="0" sz="2150" spc="-1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120">
                <a:solidFill>
                  <a:srgbClr val="FFFFFF"/>
                </a:solidFill>
                <a:latin typeface="Tahoma"/>
                <a:cs typeface="Tahoma"/>
              </a:rPr>
              <a:t>from</a:t>
            </a:r>
            <a:r>
              <a:rPr dirty="0" sz="215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55">
                <a:solidFill>
                  <a:srgbClr val="FFFFFF"/>
                </a:solidFill>
                <a:latin typeface="Tahoma"/>
                <a:cs typeface="Tahoma"/>
              </a:rPr>
              <a:t>taking</a:t>
            </a:r>
            <a:r>
              <a:rPr dirty="0" sz="2150" spc="-1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80">
                <a:solidFill>
                  <a:srgbClr val="FFFFFF"/>
                </a:solidFill>
                <a:latin typeface="Tahoma"/>
                <a:cs typeface="Tahoma"/>
              </a:rPr>
              <a:t>over</a:t>
            </a:r>
            <a:r>
              <a:rPr dirty="0" sz="215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90">
                <a:solidFill>
                  <a:srgbClr val="FFFFFF"/>
                </a:solidFill>
                <a:latin typeface="Tahoma"/>
                <a:cs typeface="Tahoma"/>
              </a:rPr>
              <a:t>user</a:t>
            </a:r>
            <a:r>
              <a:rPr dirty="0" sz="2150" spc="-1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60">
                <a:solidFill>
                  <a:srgbClr val="FFFFFF"/>
                </a:solidFill>
                <a:latin typeface="Tahoma"/>
                <a:cs typeface="Tahoma"/>
              </a:rPr>
              <a:t>accounts.</a:t>
            </a:r>
            <a:endParaRPr sz="2150">
              <a:latin typeface="Tahoma"/>
              <a:cs typeface="Tahoma"/>
            </a:endParaRPr>
          </a:p>
          <a:p>
            <a:pPr algn="just" marL="12700" marR="5080">
              <a:lnSpc>
                <a:spcPct val="115900"/>
              </a:lnSpc>
            </a:pPr>
            <a:r>
              <a:rPr dirty="0" sz="2150" spc="95">
                <a:solidFill>
                  <a:srgbClr val="FFFFFF"/>
                </a:solidFill>
                <a:latin typeface="Tahoma"/>
                <a:cs typeface="Tahoma"/>
              </a:rPr>
              <a:t>Phishers</a:t>
            </a:r>
            <a:r>
              <a:rPr dirty="0" sz="215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85">
                <a:solidFill>
                  <a:srgbClr val="FFFFFF"/>
                </a:solidFill>
                <a:latin typeface="Tahoma"/>
                <a:cs typeface="Tahoma"/>
              </a:rPr>
              <a:t>can</a:t>
            </a:r>
            <a:r>
              <a:rPr dirty="0" sz="2150" spc="-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60">
                <a:solidFill>
                  <a:srgbClr val="FFFFFF"/>
                </a:solidFill>
                <a:latin typeface="Tahoma"/>
                <a:cs typeface="Tahoma"/>
              </a:rPr>
              <a:t>steal</a:t>
            </a:r>
            <a:r>
              <a:rPr dirty="0" sz="2150" spc="-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80">
                <a:solidFill>
                  <a:srgbClr val="FFFFFF"/>
                </a:solidFill>
                <a:latin typeface="Tahoma"/>
                <a:cs typeface="Tahoma"/>
              </a:rPr>
              <a:t>passwords,</a:t>
            </a:r>
            <a:r>
              <a:rPr dirty="0" sz="2150" spc="-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100">
                <a:solidFill>
                  <a:srgbClr val="FFFFFF"/>
                </a:solidFill>
                <a:latin typeface="Tahoma"/>
                <a:cs typeface="Tahoma"/>
              </a:rPr>
              <a:t>but</a:t>
            </a:r>
            <a:r>
              <a:rPr dirty="0" sz="2150" spc="-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60">
                <a:solidFill>
                  <a:srgbClr val="FFFFFF"/>
                </a:solidFill>
                <a:latin typeface="Tahoma"/>
                <a:cs typeface="Tahoma"/>
              </a:rPr>
              <a:t>they</a:t>
            </a:r>
            <a:r>
              <a:rPr dirty="0" sz="2150" spc="-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45">
                <a:solidFill>
                  <a:srgbClr val="FFFFFF"/>
                </a:solidFill>
                <a:latin typeface="Tahoma"/>
                <a:cs typeface="Tahoma"/>
              </a:rPr>
              <a:t>have </a:t>
            </a:r>
            <a:r>
              <a:rPr dirty="0" sz="2150" spc="75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15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125">
                <a:solidFill>
                  <a:srgbClr val="FFFFFF"/>
                </a:solidFill>
                <a:latin typeface="Tahoma"/>
                <a:cs typeface="Tahoma"/>
              </a:rPr>
              <a:t>much</a:t>
            </a:r>
            <a:r>
              <a:rPr dirty="0" sz="215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100">
                <a:solidFill>
                  <a:srgbClr val="FFFFFF"/>
                </a:solidFill>
                <a:latin typeface="Tahoma"/>
                <a:cs typeface="Tahoma"/>
              </a:rPr>
              <a:t>harder</a:t>
            </a:r>
            <a:r>
              <a:rPr dirty="0" sz="2150" spc="-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90">
                <a:solidFill>
                  <a:srgbClr val="FFFFFF"/>
                </a:solidFill>
                <a:latin typeface="Tahoma"/>
                <a:cs typeface="Tahoma"/>
              </a:rPr>
              <a:t>time</a:t>
            </a:r>
            <a:r>
              <a:rPr dirty="0" sz="215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60">
                <a:solidFill>
                  <a:srgbClr val="FFFFFF"/>
                </a:solidFill>
                <a:latin typeface="Tahoma"/>
                <a:cs typeface="Tahoma"/>
              </a:rPr>
              <a:t>stealing</a:t>
            </a:r>
            <a:r>
              <a:rPr dirty="0" sz="2150" spc="-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75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15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95">
                <a:solidFill>
                  <a:srgbClr val="FFFFFF"/>
                </a:solidFill>
                <a:latin typeface="Tahoma"/>
                <a:cs typeface="Tahoma"/>
              </a:rPr>
              <a:t>second</a:t>
            </a:r>
            <a:r>
              <a:rPr dirty="0" sz="215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60">
                <a:solidFill>
                  <a:srgbClr val="FFFFFF"/>
                </a:solidFill>
                <a:latin typeface="Tahoma"/>
                <a:cs typeface="Tahoma"/>
              </a:rPr>
              <a:t>factor like</a:t>
            </a:r>
            <a:r>
              <a:rPr dirty="0" sz="2150" spc="-10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75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150" spc="-10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80">
                <a:solidFill>
                  <a:srgbClr val="FFFFFF"/>
                </a:solidFill>
                <a:latin typeface="Tahoma"/>
                <a:cs typeface="Tahoma"/>
              </a:rPr>
              <a:t>fingerprint</a:t>
            </a:r>
            <a:r>
              <a:rPr dirty="0" sz="2150" spc="-1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85">
                <a:solidFill>
                  <a:srgbClr val="FFFFFF"/>
                </a:solidFill>
                <a:latin typeface="Tahoma"/>
                <a:cs typeface="Tahoma"/>
              </a:rPr>
              <a:t>scan</a:t>
            </a:r>
            <a:r>
              <a:rPr dirty="0" sz="2150" spc="-10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125">
                <a:solidFill>
                  <a:srgbClr val="FFFFFF"/>
                </a:solidFill>
                <a:latin typeface="Tahoma"/>
                <a:cs typeface="Tahoma"/>
              </a:rPr>
              <a:t>or</a:t>
            </a:r>
            <a:r>
              <a:rPr dirty="0" sz="2150" spc="-1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85">
                <a:solidFill>
                  <a:srgbClr val="FFFFFF"/>
                </a:solidFill>
                <a:latin typeface="Tahoma"/>
                <a:cs typeface="Tahoma"/>
              </a:rPr>
              <a:t>one-</a:t>
            </a:r>
            <a:r>
              <a:rPr dirty="0" sz="2150" spc="80">
                <a:solidFill>
                  <a:srgbClr val="FFFFFF"/>
                </a:solidFill>
                <a:latin typeface="Tahoma"/>
                <a:cs typeface="Tahoma"/>
              </a:rPr>
              <a:t>time</a:t>
            </a:r>
            <a:r>
              <a:rPr dirty="0" sz="2150" spc="-10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85">
                <a:solidFill>
                  <a:srgbClr val="FFFFFF"/>
                </a:solidFill>
                <a:latin typeface="Tahoma"/>
                <a:cs typeface="Tahoma"/>
              </a:rPr>
              <a:t>passcode</a:t>
            </a:r>
            <a:endParaRPr sz="2150">
              <a:latin typeface="Tahoma"/>
              <a:cs typeface="Tahoma"/>
            </a:endParaRPr>
          </a:p>
        </p:txBody>
      </p:sp>
      <p:sp>
        <p:nvSpPr>
          <p:cNvPr id="31" name="object 31" descr=""/>
          <p:cNvSpPr txBox="1"/>
          <p:nvPr/>
        </p:nvSpPr>
        <p:spPr>
          <a:xfrm>
            <a:off x="5816449" y="6685886"/>
            <a:ext cx="5890260" cy="219329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90"/>
              </a:spcBef>
            </a:pPr>
            <a:r>
              <a:rPr dirty="0" sz="2450" spc="-20">
                <a:solidFill>
                  <a:srgbClr val="FFFFFF"/>
                </a:solidFill>
                <a:latin typeface="Tahoma"/>
                <a:cs typeface="Tahoma"/>
              </a:rPr>
              <a:t>5-</a:t>
            </a:r>
            <a:r>
              <a:rPr dirty="0" sz="2450" spc="110">
                <a:solidFill>
                  <a:srgbClr val="FFFFFF"/>
                </a:solidFill>
                <a:latin typeface="Tahoma"/>
                <a:cs typeface="Tahoma"/>
              </a:rPr>
              <a:t>Web</a:t>
            </a:r>
            <a:r>
              <a:rPr dirty="0" sz="2450" spc="-1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75">
                <a:solidFill>
                  <a:srgbClr val="FFFFFF"/>
                </a:solidFill>
                <a:latin typeface="Tahoma"/>
                <a:cs typeface="Tahoma"/>
              </a:rPr>
              <a:t>filters</a:t>
            </a:r>
            <a:r>
              <a:rPr dirty="0" sz="2450" spc="-1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105">
                <a:solidFill>
                  <a:srgbClr val="FFFFFF"/>
                </a:solidFill>
                <a:latin typeface="Tahoma"/>
                <a:cs typeface="Tahoma"/>
              </a:rPr>
              <a:t>prevent</a:t>
            </a:r>
            <a:r>
              <a:rPr dirty="0" sz="2450" spc="-1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110">
                <a:solidFill>
                  <a:srgbClr val="FFFFFF"/>
                </a:solidFill>
                <a:latin typeface="Tahoma"/>
                <a:cs typeface="Tahoma"/>
              </a:rPr>
              <a:t>users</a:t>
            </a:r>
            <a:r>
              <a:rPr dirty="0" sz="2450" spc="-10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135">
                <a:solidFill>
                  <a:srgbClr val="FFFFFF"/>
                </a:solidFill>
                <a:latin typeface="Tahoma"/>
                <a:cs typeface="Tahoma"/>
              </a:rPr>
              <a:t>from</a:t>
            </a:r>
            <a:r>
              <a:rPr dirty="0" sz="2450" spc="-1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45">
                <a:solidFill>
                  <a:srgbClr val="FFFFFF"/>
                </a:solidFill>
                <a:latin typeface="Tahoma"/>
                <a:cs typeface="Tahoma"/>
              </a:rPr>
              <a:t>visiting </a:t>
            </a:r>
            <a:r>
              <a:rPr dirty="0" sz="2450" spc="125">
                <a:solidFill>
                  <a:srgbClr val="FFFFFF"/>
                </a:solidFill>
                <a:latin typeface="Tahoma"/>
                <a:cs typeface="Tahoma"/>
              </a:rPr>
              <a:t>known</a:t>
            </a:r>
            <a:r>
              <a:rPr dirty="0" sz="2450" spc="-11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110">
                <a:solidFill>
                  <a:srgbClr val="FFFFFF"/>
                </a:solidFill>
                <a:latin typeface="Tahoma"/>
                <a:cs typeface="Tahoma"/>
              </a:rPr>
              <a:t>malicious</a:t>
            </a:r>
            <a:r>
              <a:rPr dirty="0" sz="2450" spc="-1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90">
                <a:solidFill>
                  <a:srgbClr val="FFFFFF"/>
                </a:solidFill>
                <a:latin typeface="Tahoma"/>
                <a:cs typeface="Tahoma"/>
              </a:rPr>
              <a:t>websites</a:t>
            </a:r>
            <a:r>
              <a:rPr dirty="0" sz="2450" spc="-11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13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2450" spc="-1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85">
                <a:solidFill>
                  <a:srgbClr val="FFFFFF"/>
                </a:solidFill>
                <a:latin typeface="Tahoma"/>
                <a:cs typeface="Tahoma"/>
              </a:rPr>
              <a:t>display alerts</a:t>
            </a:r>
            <a:r>
              <a:rPr dirty="0" sz="2450" spc="-1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105">
                <a:solidFill>
                  <a:srgbClr val="FFFFFF"/>
                </a:solidFill>
                <a:latin typeface="Tahoma"/>
                <a:cs typeface="Tahoma"/>
              </a:rPr>
              <a:t>whenever</a:t>
            </a:r>
            <a:r>
              <a:rPr dirty="0" sz="2450" spc="-10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110">
                <a:solidFill>
                  <a:srgbClr val="FFFFFF"/>
                </a:solidFill>
                <a:latin typeface="Tahoma"/>
                <a:cs typeface="Tahoma"/>
              </a:rPr>
              <a:t>users</a:t>
            </a:r>
            <a:r>
              <a:rPr dirty="0" sz="2450" spc="-1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55">
                <a:solidFill>
                  <a:srgbClr val="FFFFFF"/>
                </a:solidFill>
                <a:latin typeface="Tahoma"/>
                <a:cs typeface="Tahoma"/>
              </a:rPr>
              <a:t>visit</a:t>
            </a:r>
            <a:r>
              <a:rPr dirty="0" sz="2450" spc="-10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95">
                <a:solidFill>
                  <a:srgbClr val="FFFFFF"/>
                </a:solidFill>
                <a:latin typeface="Tahoma"/>
                <a:cs typeface="Tahoma"/>
              </a:rPr>
              <a:t>suspicious </a:t>
            </a:r>
            <a:r>
              <a:rPr dirty="0" sz="2450" spc="55">
                <a:solidFill>
                  <a:srgbClr val="FFFFFF"/>
                </a:solidFill>
                <a:latin typeface="Tahoma"/>
                <a:cs typeface="Tahoma"/>
              </a:rPr>
              <a:t>pages.</a:t>
            </a:r>
            <a:r>
              <a:rPr dirty="0" sz="2450" spc="-11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75">
                <a:solidFill>
                  <a:srgbClr val="FFFFFF"/>
                </a:solidFill>
                <a:latin typeface="Tahoma"/>
                <a:cs typeface="Tahoma"/>
              </a:rPr>
              <a:t>These</a:t>
            </a:r>
            <a:r>
              <a:rPr dirty="0" sz="2450" spc="-1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100">
                <a:solidFill>
                  <a:srgbClr val="FFFFFF"/>
                </a:solidFill>
                <a:latin typeface="Tahoma"/>
                <a:cs typeface="Tahoma"/>
              </a:rPr>
              <a:t>tools</a:t>
            </a:r>
            <a:r>
              <a:rPr dirty="0" sz="2450" spc="-1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100">
                <a:solidFill>
                  <a:srgbClr val="FFFFFF"/>
                </a:solidFill>
                <a:latin typeface="Tahoma"/>
                <a:cs typeface="Tahoma"/>
              </a:rPr>
              <a:t>can</a:t>
            </a:r>
            <a:r>
              <a:rPr dirty="0" sz="2450" spc="-11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110">
                <a:solidFill>
                  <a:srgbClr val="FFFFFF"/>
                </a:solidFill>
                <a:latin typeface="Tahoma"/>
                <a:cs typeface="Tahoma"/>
              </a:rPr>
              <a:t>help</a:t>
            </a:r>
            <a:r>
              <a:rPr dirty="0" sz="2450" spc="-1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65">
                <a:solidFill>
                  <a:srgbClr val="FFFFFF"/>
                </a:solidFill>
                <a:latin typeface="Tahoma"/>
                <a:cs typeface="Tahoma"/>
              </a:rPr>
              <a:t>mitigate</a:t>
            </a:r>
            <a:endParaRPr sz="245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475"/>
              </a:spcBef>
            </a:pPr>
            <a:r>
              <a:rPr dirty="0" sz="2450" spc="114">
                <a:solidFill>
                  <a:srgbClr val="FFFFFF"/>
                </a:solidFill>
                <a:latin typeface="Tahoma"/>
                <a:cs typeface="Tahoma"/>
              </a:rPr>
              <a:t>damage</a:t>
            </a:r>
            <a:r>
              <a:rPr dirty="0" sz="2450" spc="-1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60">
                <a:solidFill>
                  <a:srgbClr val="FFFFFF"/>
                </a:solidFill>
                <a:latin typeface="Tahoma"/>
                <a:cs typeface="Tahoma"/>
              </a:rPr>
              <a:t>if</a:t>
            </a:r>
            <a:r>
              <a:rPr dirty="0" sz="2450" spc="-1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9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450" spc="-1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114">
                <a:solidFill>
                  <a:srgbClr val="FFFFFF"/>
                </a:solidFill>
                <a:latin typeface="Tahoma"/>
                <a:cs typeface="Tahoma"/>
              </a:rPr>
              <a:t>user</a:t>
            </a:r>
            <a:r>
              <a:rPr dirty="0" sz="2450" spc="-1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65">
                <a:solidFill>
                  <a:srgbClr val="FFFFFF"/>
                </a:solidFill>
                <a:latin typeface="Tahoma"/>
                <a:cs typeface="Tahoma"/>
              </a:rPr>
              <a:t>clicks</a:t>
            </a:r>
            <a:r>
              <a:rPr dirty="0" sz="2450" spc="-1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9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450" spc="-1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100">
                <a:solidFill>
                  <a:srgbClr val="FFFFFF"/>
                </a:solidFill>
                <a:latin typeface="Tahoma"/>
                <a:cs typeface="Tahoma"/>
              </a:rPr>
              <a:t>phishing</a:t>
            </a:r>
            <a:r>
              <a:rPr dirty="0" sz="2450" spc="-1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50" spc="60">
                <a:solidFill>
                  <a:srgbClr val="FFFFFF"/>
                </a:solidFill>
                <a:latin typeface="Tahoma"/>
                <a:cs typeface="Tahoma"/>
              </a:rPr>
              <a:t>link</a:t>
            </a:r>
            <a:endParaRPr sz="2450">
              <a:latin typeface="Tahoma"/>
              <a:cs typeface="Tahoma"/>
            </a:endParaRPr>
          </a:p>
        </p:txBody>
      </p:sp>
      <p:sp>
        <p:nvSpPr>
          <p:cNvPr id="32" name="object 32" descr=""/>
          <p:cNvSpPr/>
          <p:nvPr/>
        </p:nvSpPr>
        <p:spPr>
          <a:xfrm>
            <a:off x="17764613" y="7081320"/>
            <a:ext cx="31750" cy="13970"/>
          </a:xfrm>
          <a:custGeom>
            <a:avLst/>
            <a:gdLst/>
            <a:ahLst/>
            <a:cxnLst/>
            <a:rect l="l" t="t" r="r" b="b"/>
            <a:pathLst>
              <a:path w="31750" h="13970">
                <a:moveTo>
                  <a:pt x="31160" y="13975"/>
                </a:moveTo>
                <a:lnTo>
                  <a:pt x="0" y="13975"/>
                </a:lnTo>
                <a:lnTo>
                  <a:pt x="0" y="0"/>
                </a:lnTo>
                <a:lnTo>
                  <a:pt x="31160" y="0"/>
                </a:lnTo>
                <a:lnTo>
                  <a:pt x="31160" y="1397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3" name="object 33" descr=""/>
          <p:cNvSpPr/>
          <p:nvPr/>
        </p:nvSpPr>
        <p:spPr>
          <a:xfrm>
            <a:off x="13085026" y="7696250"/>
            <a:ext cx="4565015" cy="13970"/>
          </a:xfrm>
          <a:custGeom>
            <a:avLst/>
            <a:gdLst/>
            <a:ahLst/>
            <a:cxnLst/>
            <a:rect l="l" t="t" r="r" b="b"/>
            <a:pathLst>
              <a:path w="4565015" h="13970">
                <a:moveTo>
                  <a:pt x="4564431" y="0"/>
                </a:moveTo>
                <a:lnTo>
                  <a:pt x="4556226" y="0"/>
                </a:lnTo>
                <a:lnTo>
                  <a:pt x="3999166" y="0"/>
                </a:lnTo>
                <a:lnTo>
                  <a:pt x="3204629" y="0"/>
                </a:lnTo>
                <a:lnTo>
                  <a:pt x="0" y="0"/>
                </a:lnTo>
                <a:lnTo>
                  <a:pt x="0" y="13970"/>
                </a:lnTo>
                <a:lnTo>
                  <a:pt x="3204629" y="13970"/>
                </a:lnTo>
                <a:lnTo>
                  <a:pt x="3999166" y="13970"/>
                </a:lnTo>
                <a:lnTo>
                  <a:pt x="4556226" y="13970"/>
                </a:lnTo>
                <a:lnTo>
                  <a:pt x="4564431" y="13970"/>
                </a:lnTo>
                <a:lnTo>
                  <a:pt x="45644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4" name="object 34" descr=""/>
          <p:cNvSpPr txBox="1"/>
          <p:nvPr/>
        </p:nvSpPr>
        <p:spPr>
          <a:xfrm>
            <a:off x="12287463" y="6791907"/>
            <a:ext cx="5521325" cy="94805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just" marL="12700" marR="5080">
              <a:lnSpc>
                <a:spcPct val="115300"/>
              </a:lnSpc>
              <a:spcBef>
                <a:spcPts val="95"/>
              </a:spcBef>
            </a:pPr>
            <a:r>
              <a:rPr dirty="0" sz="1750" spc="-10">
                <a:solidFill>
                  <a:srgbClr val="FFFFFF"/>
                </a:solidFill>
                <a:latin typeface="Tahoma"/>
                <a:cs typeface="Tahoma"/>
              </a:rPr>
              <a:t>5-</a:t>
            </a:r>
            <a:r>
              <a:rPr dirty="0" sz="1750" spc="60">
                <a:solidFill>
                  <a:srgbClr val="FFFFFF"/>
                </a:solidFill>
                <a:latin typeface="Tahoma"/>
                <a:cs typeface="Tahoma"/>
              </a:rPr>
              <a:t>Enterprise</a:t>
            </a:r>
            <a:r>
              <a:rPr dirty="0" sz="1750" spc="-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50">
                <a:solidFill>
                  <a:srgbClr val="FFFFFF"/>
                </a:solidFill>
                <a:latin typeface="Tahoma"/>
                <a:cs typeface="Tahoma"/>
              </a:rPr>
              <a:t>cybersecurity</a:t>
            </a:r>
            <a:r>
              <a:rPr dirty="0" sz="1750" spc="-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55">
                <a:solidFill>
                  <a:srgbClr val="FFFFFF"/>
                </a:solidFill>
                <a:latin typeface="Tahoma"/>
                <a:cs typeface="Tahoma"/>
              </a:rPr>
              <a:t>solutions,</a:t>
            </a:r>
            <a:r>
              <a:rPr dirty="0" sz="1750" spc="-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70">
                <a:solidFill>
                  <a:srgbClr val="FFFFFF"/>
                </a:solidFill>
                <a:latin typeface="Tahoma"/>
                <a:cs typeface="Tahoma"/>
              </a:rPr>
              <a:t>such</a:t>
            </a:r>
            <a:r>
              <a:rPr dirty="0" sz="1750" spc="-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55">
                <a:solidFill>
                  <a:srgbClr val="FFFFFF"/>
                </a:solidFill>
                <a:latin typeface="Tahoma"/>
                <a:cs typeface="Tahoma"/>
              </a:rPr>
              <a:t>as</a:t>
            </a:r>
            <a:r>
              <a:rPr dirty="0" sz="1750" spc="-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u="heavy" sz="1750" spc="-1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8"/>
              </a:rPr>
              <a:t>securit</a:t>
            </a:r>
            <a:r>
              <a:rPr dirty="0" sz="1750" spc="-10">
                <a:solidFill>
                  <a:srgbClr val="FFFFFF"/>
                </a:solidFill>
                <a:latin typeface="Tahoma"/>
                <a:cs typeface="Tahoma"/>
                <a:hlinkClick r:id="rId8"/>
              </a:rPr>
              <a:t>y</a:t>
            </a:r>
            <a:r>
              <a:rPr dirty="0" sz="1750" spc="-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u="heavy" sz="1750" spc="5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8"/>
              </a:rPr>
              <a:t>orchestration</a:t>
            </a:r>
            <a:r>
              <a:rPr dirty="0" sz="1750" spc="50">
                <a:solidFill>
                  <a:srgbClr val="FFFFFF"/>
                </a:solidFill>
                <a:latin typeface="Tahoma"/>
                <a:cs typeface="Tahoma"/>
                <a:hlinkClick r:id="rId8"/>
              </a:rPr>
              <a:t>,</a:t>
            </a:r>
            <a:r>
              <a:rPr dirty="0" u="heavy" sz="1750" spc="12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  <a:hlinkClick r:id="rId8"/>
              </a:rPr>
              <a:t> </a:t>
            </a:r>
            <a:r>
              <a:rPr dirty="0" u="heavy" sz="1750" spc="7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8"/>
              </a:rPr>
              <a:t>automation</a:t>
            </a:r>
            <a:r>
              <a:rPr dirty="0" u="heavy" sz="1750" spc="-6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8"/>
              </a:rPr>
              <a:t> </a:t>
            </a:r>
            <a:r>
              <a:rPr dirty="0" u="heavy" sz="1750" spc="9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8"/>
              </a:rPr>
              <a:t>and</a:t>
            </a:r>
            <a:r>
              <a:rPr dirty="0" u="heavy" sz="1750" spc="-6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8"/>
              </a:rPr>
              <a:t> </a:t>
            </a:r>
            <a:r>
              <a:rPr dirty="0" u="heavy" sz="1750" spc="8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8"/>
              </a:rPr>
              <a:t>response</a:t>
            </a:r>
            <a:r>
              <a:rPr dirty="0" u="heavy" sz="1750" spc="-6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8"/>
              </a:rPr>
              <a:t> </a:t>
            </a:r>
            <a:r>
              <a:rPr dirty="0" u="heavy" sz="1750" spc="-3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8"/>
              </a:rPr>
              <a:t>(SOAR)</a:t>
            </a:r>
            <a:r>
              <a:rPr dirty="0" sz="1750" spc="-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70">
                <a:solidFill>
                  <a:srgbClr val="FFFFFF"/>
                </a:solidFill>
                <a:latin typeface="Tahoma"/>
                <a:cs typeface="Tahoma"/>
              </a:rPr>
              <a:t>and </a:t>
            </a:r>
            <a:r>
              <a:rPr dirty="0" u="heavy" sz="1750" spc="5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9"/>
              </a:rPr>
              <a:t>securit</a:t>
            </a:r>
            <a:r>
              <a:rPr dirty="0" sz="1750" spc="50">
                <a:solidFill>
                  <a:srgbClr val="FFFFFF"/>
                </a:solidFill>
                <a:latin typeface="Tahoma"/>
                <a:cs typeface="Tahoma"/>
                <a:hlinkClick r:id="rId9"/>
              </a:rPr>
              <a:t>y</a:t>
            </a:r>
            <a:r>
              <a:rPr dirty="0" sz="1750" spc="-85">
                <a:solidFill>
                  <a:srgbClr val="FFFFFF"/>
                </a:solidFill>
                <a:latin typeface="Tahoma"/>
                <a:cs typeface="Tahoma"/>
                <a:hlinkClick r:id="rId9"/>
              </a:rPr>
              <a:t> </a:t>
            </a:r>
            <a:r>
              <a:rPr dirty="0" sz="1750" spc="80">
                <a:solidFill>
                  <a:srgbClr val="FFFFFF"/>
                </a:solidFill>
                <a:latin typeface="Tahoma"/>
                <a:cs typeface="Tahoma"/>
                <a:hlinkClick r:id="rId9"/>
              </a:rPr>
              <a:t>information</a:t>
            </a:r>
            <a:r>
              <a:rPr dirty="0" sz="1750" spc="-85">
                <a:solidFill>
                  <a:srgbClr val="FFFFFF"/>
                </a:solidFill>
                <a:latin typeface="Tahoma"/>
                <a:cs typeface="Tahoma"/>
                <a:hlinkClick r:id="rId9"/>
              </a:rPr>
              <a:t> </a:t>
            </a:r>
            <a:r>
              <a:rPr dirty="0" sz="1750" spc="95">
                <a:solidFill>
                  <a:srgbClr val="FFFFFF"/>
                </a:solidFill>
                <a:latin typeface="Tahoma"/>
                <a:cs typeface="Tahoma"/>
                <a:hlinkClick r:id="rId9"/>
              </a:rPr>
              <a:t>and</a:t>
            </a:r>
            <a:r>
              <a:rPr dirty="0" sz="1750" spc="-85">
                <a:solidFill>
                  <a:srgbClr val="FFFFFF"/>
                </a:solidFill>
                <a:latin typeface="Tahoma"/>
                <a:cs typeface="Tahoma"/>
                <a:hlinkClick r:id="rId9"/>
              </a:rPr>
              <a:t> </a:t>
            </a:r>
            <a:r>
              <a:rPr dirty="0" sz="1750" spc="50">
                <a:solidFill>
                  <a:srgbClr val="FFFFFF"/>
                </a:solidFill>
                <a:latin typeface="Tahoma"/>
                <a:cs typeface="Tahoma"/>
                <a:hlinkClick r:id="rId9"/>
              </a:rPr>
              <a:t>event</a:t>
            </a:r>
            <a:r>
              <a:rPr dirty="0" sz="1750" spc="-85">
                <a:solidFill>
                  <a:srgbClr val="FFFFFF"/>
                </a:solidFill>
                <a:latin typeface="Tahoma"/>
                <a:cs typeface="Tahoma"/>
                <a:hlinkClick r:id="rId9"/>
              </a:rPr>
              <a:t> </a:t>
            </a:r>
            <a:r>
              <a:rPr dirty="0" sz="1750" spc="80">
                <a:solidFill>
                  <a:srgbClr val="FFFFFF"/>
                </a:solidFill>
                <a:latin typeface="Tahoma"/>
                <a:cs typeface="Tahoma"/>
                <a:hlinkClick r:id="rId9"/>
              </a:rPr>
              <a:t>management</a:t>
            </a:r>
            <a:r>
              <a:rPr dirty="0" sz="1750" spc="-85">
                <a:solidFill>
                  <a:srgbClr val="FFFFFF"/>
                </a:solidFill>
                <a:latin typeface="Tahoma"/>
                <a:cs typeface="Tahoma"/>
                <a:hlinkClick r:id="rId9"/>
              </a:rPr>
              <a:t> </a:t>
            </a:r>
            <a:r>
              <a:rPr dirty="0" sz="1750" spc="-10">
                <a:solidFill>
                  <a:srgbClr val="FFFFFF"/>
                </a:solidFill>
                <a:latin typeface="Tahoma"/>
                <a:cs typeface="Tahoma"/>
                <a:hlinkClick r:id="rId9"/>
              </a:rPr>
              <a:t>(SIEM)</a:t>
            </a:r>
            <a:endParaRPr sz="1750">
              <a:latin typeface="Tahoma"/>
              <a:cs typeface="Tahoma"/>
            </a:endParaRPr>
          </a:p>
        </p:txBody>
      </p:sp>
      <p:sp>
        <p:nvSpPr>
          <p:cNvPr id="35" name="object 35" descr=""/>
          <p:cNvSpPr txBox="1"/>
          <p:nvPr/>
        </p:nvSpPr>
        <p:spPr>
          <a:xfrm>
            <a:off x="12287463" y="7714284"/>
            <a:ext cx="5340350" cy="1255395"/>
          </a:xfrm>
          <a:prstGeom prst="rect">
            <a:avLst/>
          </a:prstGeom>
        </p:spPr>
        <p:txBody>
          <a:bodyPr wrap="square" lIns="0" tIns="527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415"/>
              </a:spcBef>
            </a:pPr>
            <a:r>
              <a:rPr dirty="0" sz="1750" spc="60">
                <a:solidFill>
                  <a:srgbClr val="FFFFFF"/>
                </a:solidFill>
                <a:latin typeface="Tahoma"/>
                <a:cs typeface="Tahoma"/>
              </a:rPr>
              <a:t>platforms,</a:t>
            </a:r>
            <a:r>
              <a:rPr dirty="0" sz="1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70">
                <a:solidFill>
                  <a:srgbClr val="FFFFFF"/>
                </a:solidFill>
                <a:latin typeface="Tahoma"/>
                <a:cs typeface="Tahoma"/>
              </a:rPr>
              <a:t>use</a:t>
            </a:r>
            <a:r>
              <a:rPr dirty="0" sz="1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-55">
                <a:solidFill>
                  <a:srgbClr val="FFFFFF"/>
                </a:solidFill>
                <a:latin typeface="Tahoma"/>
                <a:cs typeface="Tahoma"/>
              </a:rPr>
              <a:t>AI</a:t>
            </a:r>
            <a:r>
              <a:rPr dirty="0" sz="175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95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1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75">
                <a:solidFill>
                  <a:srgbClr val="FFFFFF"/>
                </a:solidFill>
                <a:latin typeface="Tahoma"/>
                <a:cs typeface="Tahoma"/>
              </a:rPr>
              <a:t>automation</a:t>
            </a:r>
            <a:r>
              <a:rPr dirty="0" sz="1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65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175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55">
                <a:solidFill>
                  <a:srgbClr val="FFFFFF"/>
                </a:solidFill>
                <a:latin typeface="Tahoma"/>
                <a:cs typeface="Tahoma"/>
              </a:rPr>
              <a:t>detect</a:t>
            </a:r>
            <a:r>
              <a:rPr dirty="0" sz="1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7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endParaRPr sz="1750">
              <a:latin typeface="Tahoma"/>
              <a:cs typeface="Tahoma"/>
            </a:endParaRPr>
          </a:p>
          <a:p>
            <a:pPr marL="12700" marR="5080">
              <a:lnSpc>
                <a:spcPct val="115300"/>
              </a:lnSpc>
            </a:pPr>
            <a:r>
              <a:rPr dirty="0" sz="1750" spc="85">
                <a:solidFill>
                  <a:srgbClr val="FFFFFF"/>
                </a:solidFill>
                <a:latin typeface="Tahoma"/>
                <a:cs typeface="Tahoma"/>
              </a:rPr>
              <a:t>respond</a:t>
            </a:r>
            <a:r>
              <a:rPr dirty="0" sz="1750" spc="-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65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1750" spc="-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80">
                <a:solidFill>
                  <a:srgbClr val="FFFFFF"/>
                </a:solidFill>
                <a:latin typeface="Tahoma"/>
                <a:cs typeface="Tahoma"/>
              </a:rPr>
              <a:t>anomalous</a:t>
            </a:r>
            <a:r>
              <a:rPr dirty="0" sz="1750" spc="-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>
                <a:solidFill>
                  <a:srgbClr val="FFFFFF"/>
                </a:solidFill>
                <a:latin typeface="Tahoma"/>
                <a:cs typeface="Tahoma"/>
              </a:rPr>
              <a:t>activity.</a:t>
            </a:r>
            <a:r>
              <a:rPr dirty="0" sz="1750" spc="-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>
                <a:solidFill>
                  <a:srgbClr val="FFFFFF"/>
                </a:solidFill>
                <a:latin typeface="Tahoma"/>
                <a:cs typeface="Tahoma"/>
              </a:rPr>
              <a:t>These</a:t>
            </a:r>
            <a:r>
              <a:rPr dirty="0" sz="1750" spc="-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75">
                <a:solidFill>
                  <a:srgbClr val="FFFFFF"/>
                </a:solidFill>
                <a:latin typeface="Tahoma"/>
                <a:cs typeface="Tahoma"/>
              </a:rPr>
              <a:t>solutions</a:t>
            </a:r>
            <a:r>
              <a:rPr dirty="0" sz="1750" spc="-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-25">
                <a:solidFill>
                  <a:srgbClr val="FFFFFF"/>
                </a:solidFill>
                <a:latin typeface="Tahoma"/>
                <a:cs typeface="Tahoma"/>
              </a:rPr>
              <a:t>can </a:t>
            </a:r>
            <a:r>
              <a:rPr dirty="0" sz="1750" spc="80">
                <a:solidFill>
                  <a:srgbClr val="FFFFFF"/>
                </a:solidFill>
                <a:latin typeface="Tahoma"/>
                <a:cs typeface="Tahoma"/>
              </a:rPr>
              <a:t>help</a:t>
            </a:r>
            <a:r>
              <a:rPr dirty="0" sz="1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80">
                <a:solidFill>
                  <a:srgbClr val="FFFFFF"/>
                </a:solidFill>
                <a:latin typeface="Tahoma"/>
                <a:cs typeface="Tahoma"/>
              </a:rPr>
              <a:t>stop</a:t>
            </a:r>
            <a:r>
              <a:rPr dirty="0" sz="1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80">
                <a:solidFill>
                  <a:srgbClr val="FFFFFF"/>
                </a:solidFill>
                <a:latin typeface="Tahoma"/>
                <a:cs typeface="Tahoma"/>
              </a:rPr>
              <a:t>phishers</a:t>
            </a:r>
            <a:r>
              <a:rPr dirty="0" sz="1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85">
                <a:solidFill>
                  <a:srgbClr val="FFFFFF"/>
                </a:solidFill>
                <a:latin typeface="Tahoma"/>
                <a:cs typeface="Tahoma"/>
              </a:rPr>
              <a:t>who</a:t>
            </a:r>
            <a:r>
              <a:rPr dirty="0" sz="1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70">
                <a:solidFill>
                  <a:srgbClr val="FFFFFF"/>
                </a:solidFill>
                <a:latin typeface="Tahoma"/>
                <a:cs typeface="Tahoma"/>
              </a:rPr>
              <a:t>are</a:t>
            </a:r>
            <a:r>
              <a:rPr dirty="0" sz="1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55">
                <a:solidFill>
                  <a:srgbClr val="FFFFFF"/>
                </a:solidFill>
                <a:latin typeface="Tahoma"/>
                <a:cs typeface="Tahoma"/>
              </a:rPr>
              <a:t>attempting</a:t>
            </a:r>
            <a:r>
              <a:rPr dirty="0" sz="1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65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1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45">
                <a:solidFill>
                  <a:srgbClr val="FFFFFF"/>
                </a:solidFill>
                <a:latin typeface="Tahoma"/>
                <a:cs typeface="Tahoma"/>
              </a:rPr>
              <a:t>install</a:t>
            </a:r>
            <a:endParaRPr sz="175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25"/>
              </a:spcBef>
            </a:pPr>
            <a:r>
              <a:rPr dirty="0" sz="1750" spc="70">
                <a:solidFill>
                  <a:srgbClr val="FFFFFF"/>
                </a:solidFill>
                <a:latin typeface="Tahoma"/>
                <a:cs typeface="Tahoma"/>
              </a:rPr>
              <a:t>malware</a:t>
            </a:r>
            <a:r>
              <a:rPr dirty="0" sz="1750" spc="-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90">
                <a:solidFill>
                  <a:srgbClr val="FFFFFF"/>
                </a:solidFill>
                <a:latin typeface="Tahoma"/>
                <a:cs typeface="Tahoma"/>
              </a:rPr>
              <a:t>or</a:t>
            </a:r>
            <a:r>
              <a:rPr dirty="0" sz="1750" spc="-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>
                <a:solidFill>
                  <a:srgbClr val="FFFFFF"/>
                </a:solidFill>
                <a:latin typeface="Tahoma"/>
                <a:cs typeface="Tahoma"/>
              </a:rPr>
              <a:t>take</a:t>
            </a:r>
            <a:r>
              <a:rPr dirty="0" sz="1750" spc="-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65">
                <a:solidFill>
                  <a:srgbClr val="FFFFFF"/>
                </a:solidFill>
                <a:latin typeface="Tahoma"/>
                <a:cs typeface="Tahoma"/>
              </a:rPr>
              <a:t>over</a:t>
            </a:r>
            <a:r>
              <a:rPr dirty="0" sz="1750" spc="-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-10">
                <a:solidFill>
                  <a:srgbClr val="FFFFFF"/>
                </a:solidFill>
                <a:latin typeface="Tahoma"/>
                <a:cs typeface="Tahoma"/>
              </a:rPr>
              <a:t>accounts.</a:t>
            </a:r>
            <a:endParaRPr sz="1750">
              <a:latin typeface="Tahoma"/>
              <a:cs typeface="Tahoma"/>
            </a:endParaRPr>
          </a:p>
        </p:txBody>
      </p:sp>
      <p:sp>
        <p:nvSpPr>
          <p:cNvPr id="36" name="object 36" descr=""/>
          <p:cNvSpPr txBox="1"/>
          <p:nvPr/>
        </p:nvSpPr>
        <p:spPr>
          <a:xfrm>
            <a:off x="12295278" y="4260800"/>
            <a:ext cx="5603240" cy="181165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ctr" marL="12700" marR="5080">
              <a:lnSpc>
                <a:spcPct val="117200"/>
              </a:lnSpc>
              <a:spcBef>
                <a:spcPts val="90"/>
              </a:spcBef>
            </a:pPr>
            <a:r>
              <a:rPr dirty="0" sz="2000" spc="-229">
                <a:solidFill>
                  <a:srgbClr val="FFFFFF"/>
                </a:solidFill>
                <a:latin typeface="Lucida Sans Unicode"/>
                <a:cs typeface="Lucida Sans Unicode"/>
              </a:rPr>
              <a:t>4-</a:t>
            </a:r>
            <a:r>
              <a:rPr dirty="0" sz="2000" spc="80">
                <a:solidFill>
                  <a:srgbClr val="FFFFFF"/>
                </a:solidFill>
                <a:latin typeface="Lucida Sans Unicode"/>
                <a:cs typeface="Lucida Sans Unicode"/>
              </a:rPr>
              <a:t>Web</a:t>
            </a:r>
            <a:r>
              <a:rPr dirty="0" sz="2000" spc="-7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filters</a:t>
            </a:r>
            <a:r>
              <a:rPr dirty="0" sz="2000" spc="-7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Lucida Sans Unicode"/>
                <a:cs typeface="Lucida Sans Unicode"/>
              </a:rPr>
              <a:t>prevent</a:t>
            </a:r>
            <a:r>
              <a:rPr dirty="0" sz="2000" spc="-7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users</a:t>
            </a:r>
            <a:r>
              <a:rPr dirty="0" sz="2000" spc="-7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from</a:t>
            </a:r>
            <a:r>
              <a:rPr dirty="0" sz="2000" spc="-7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visiting known</a:t>
            </a:r>
            <a:r>
              <a:rPr dirty="0" sz="2000" spc="-4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malicious</a:t>
            </a:r>
            <a:r>
              <a:rPr dirty="0" sz="2000" spc="-4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websites</a:t>
            </a:r>
            <a:r>
              <a:rPr dirty="0" sz="20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000" spc="-4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display</a:t>
            </a:r>
            <a:r>
              <a:rPr dirty="0" sz="20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alerts </a:t>
            </a:r>
            <a:r>
              <a:rPr dirty="0" sz="2000" spc="45">
                <a:solidFill>
                  <a:srgbClr val="FFFFFF"/>
                </a:solidFill>
                <a:latin typeface="Lucida Sans Unicode"/>
                <a:cs typeface="Lucida Sans Unicode"/>
              </a:rPr>
              <a:t>whenever</a:t>
            </a:r>
            <a:r>
              <a:rPr dirty="0" sz="2000" spc="-10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users</a:t>
            </a:r>
            <a:r>
              <a:rPr dirty="0" sz="2000" spc="-10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visit</a:t>
            </a:r>
            <a:r>
              <a:rPr dirty="0" sz="2000" spc="-1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suspicious</a:t>
            </a:r>
            <a:r>
              <a:rPr dirty="0" sz="2000" spc="-10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pages.</a:t>
            </a:r>
            <a:r>
              <a:rPr dirty="0" sz="2000" spc="-10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These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tools</a:t>
            </a:r>
            <a:r>
              <a:rPr dirty="0" sz="2000" spc="-9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Lucida Sans Unicode"/>
                <a:cs typeface="Lucida Sans Unicode"/>
              </a:rPr>
              <a:t>can</a:t>
            </a:r>
            <a:r>
              <a:rPr dirty="0" sz="2000" spc="-9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help</a:t>
            </a:r>
            <a:r>
              <a:rPr dirty="0" sz="20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mitigate</a:t>
            </a:r>
            <a:r>
              <a:rPr dirty="0" sz="2000" spc="-9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damage</a:t>
            </a:r>
            <a:r>
              <a:rPr dirty="0" sz="2000" spc="-9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if</a:t>
            </a:r>
            <a:r>
              <a:rPr dirty="0" sz="20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2000" spc="-9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user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clicks</a:t>
            </a:r>
            <a:r>
              <a:rPr dirty="0" sz="20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20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phishing</a:t>
            </a:r>
            <a:r>
              <a:rPr dirty="0" sz="20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link.</a:t>
            </a:r>
            <a:endParaRPr sz="2000">
              <a:latin typeface="Lucida Sans Unicode"/>
              <a:cs typeface="Lucida Sans Unicode"/>
            </a:endParaRPr>
          </a:p>
        </p:txBody>
      </p:sp>
      <p:sp>
        <p:nvSpPr>
          <p:cNvPr id="37" name="object 37" descr=""/>
          <p:cNvSpPr txBox="1"/>
          <p:nvPr/>
        </p:nvSpPr>
        <p:spPr>
          <a:xfrm>
            <a:off x="97283" y="3898258"/>
            <a:ext cx="4527550" cy="5359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32715" marR="125095">
              <a:lnSpc>
                <a:spcPct val="115100"/>
              </a:lnSpc>
              <a:spcBef>
                <a:spcPts val="100"/>
              </a:spcBef>
            </a:pPr>
            <a:r>
              <a:rPr dirty="0" sz="1900" spc="-105">
                <a:solidFill>
                  <a:srgbClr val="0CBFDE"/>
                </a:solidFill>
                <a:latin typeface="Arial Black"/>
                <a:cs typeface="Arial Black"/>
              </a:rPr>
              <a:t>Prevention</a:t>
            </a:r>
            <a:r>
              <a:rPr dirty="0" sz="1900" spc="-140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110">
                <a:solidFill>
                  <a:srgbClr val="0CBFDE"/>
                </a:solidFill>
                <a:latin typeface="Arial Black"/>
                <a:cs typeface="Arial Black"/>
              </a:rPr>
              <a:t>and</a:t>
            </a:r>
            <a:r>
              <a:rPr dirty="0" sz="1900" spc="-135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155">
                <a:solidFill>
                  <a:srgbClr val="0CBFDE"/>
                </a:solidFill>
                <a:latin typeface="Arial Black"/>
                <a:cs typeface="Arial Black"/>
              </a:rPr>
              <a:t>Response</a:t>
            </a:r>
            <a:r>
              <a:rPr dirty="0" sz="1900" spc="-140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125">
                <a:solidFill>
                  <a:srgbClr val="0CBFDE"/>
                </a:solidFill>
                <a:latin typeface="Arial Black"/>
                <a:cs typeface="Arial Black"/>
              </a:rPr>
              <a:t>Strategies </a:t>
            </a:r>
            <a:r>
              <a:rPr dirty="0" sz="1900" spc="-150">
                <a:solidFill>
                  <a:srgbClr val="0CBFDE"/>
                </a:solidFill>
                <a:latin typeface="Arial Black"/>
                <a:cs typeface="Arial Black"/>
              </a:rPr>
              <a:t>Best</a:t>
            </a:r>
            <a:r>
              <a:rPr dirty="0" sz="1900" spc="-175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155">
                <a:solidFill>
                  <a:srgbClr val="0CBFDE"/>
                </a:solidFill>
                <a:latin typeface="Arial Black"/>
                <a:cs typeface="Arial Black"/>
              </a:rPr>
              <a:t>Practices</a:t>
            </a:r>
            <a:r>
              <a:rPr dirty="0" sz="1900" spc="-175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75">
                <a:solidFill>
                  <a:srgbClr val="0CBFDE"/>
                </a:solidFill>
                <a:latin typeface="Arial Black"/>
                <a:cs typeface="Arial Black"/>
              </a:rPr>
              <a:t>to</a:t>
            </a:r>
            <a:r>
              <a:rPr dirty="0" sz="1900" spc="-170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90">
                <a:solidFill>
                  <a:srgbClr val="0CBFDE"/>
                </a:solidFill>
                <a:latin typeface="Arial Black"/>
                <a:cs typeface="Arial Black"/>
              </a:rPr>
              <a:t>Avoid</a:t>
            </a:r>
            <a:r>
              <a:rPr dirty="0" sz="1900" spc="-175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10">
                <a:solidFill>
                  <a:srgbClr val="0CBFDE"/>
                </a:solidFill>
                <a:latin typeface="Arial Black"/>
                <a:cs typeface="Arial Black"/>
              </a:rPr>
              <a:t>Phishing:</a:t>
            </a:r>
            <a:endParaRPr sz="1900">
              <a:latin typeface="Arial Black"/>
              <a:cs typeface="Arial Black"/>
            </a:endParaRPr>
          </a:p>
          <a:p>
            <a:pPr algn="ctr" marL="201295" marR="193675" indent="-22860">
              <a:lnSpc>
                <a:spcPct val="115100"/>
              </a:lnSpc>
              <a:buSzPct val="94736"/>
              <a:buAutoNum type="arabicPlain"/>
              <a:tabLst>
                <a:tab pos="419734" algn="l"/>
              </a:tabLst>
            </a:pPr>
            <a:r>
              <a:rPr dirty="0" sz="1900" spc="-60">
                <a:solidFill>
                  <a:srgbClr val="0CBFDE"/>
                </a:solidFill>
                <a:latin typeface="Arial Black"/>
                <a:cs typeface="Arial Black"/>
              </a:rPr>
              <a:t>	</a:t>
            </a:r>
            <a:r>
              <a:rPr dirty="0" sz="1900" spc="-60">
                <a:solidFill>
                  <a:srgbClr val="0CBFDE"/>
                </a:solidFill>
                <a:latin typeface="Arial Black"/>
                <a:cs typeface="Arial Black"/>
              </a:rPr>
              <a:t>Don’t</a:t>
            </a:r>
            <a:r>
              <a:rPr dirty="0" sz="1900" spc="-150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170">
                <a:solidFill>
                  <a:srgbClr val="0CBFDE"/>
                </a:solidFill>
                <a:latin typeface="Arial Black"/>
                <a:cs typeface="Arial Black"/>
              </a:rPr>
              <a:t>click</a:t>
            </a:r>
            <a:r>
              <a:rPr dirty="0" sz="1900" spc="-150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85">
                <a:solidFill>
                  <a:srgbClr val="0CBFDE"/>
                </a:solidFill>
                <a:latin typeface="Arial Black"/>
                <a:cs typeface="Arial Black"/>
              </a:rPr>
              <a:t>on</a:t>
            </a:r>
            <a:r>
              <a:rPr dirty="0" sz="1900" spc="-145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114">
                <a:solidFill>
                  <a:srgbClr val="0CBFDE"/>
                </a:solidFill>
                <a:latin typeface="Arial Black"/>
                <a:cs typeface="Arial Black"/>
              </a:rPr>
              <a:t>unsolicited</a:t>
            </a:r>
            <a:r>
              <a:rPr dirty="0" sz="1900" spc="-150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145">
                <a:solidFill>
                  <a:srgbClr val="0CBFDE"/>
                </a:solidFill>
                <a:latin typeface="Arial Black"/>
                <a:cs typeface="Arial Black"/>
              </a:rPr>
              <a:t>links </a:t>
            </a:r>
            <a:r>
              <a:rPr dirty="0" sz="1900" spc="-25">
                <a:solidFill>
                  <a:srgbClr val="0CBFDE"/>
                </a:solidFill>
                <a:latin typeface="Arial Black"/>
                <a:cs typeface="Arial Black"/>
              </a:rPr>
              <a:t>or </a:t>
            </a:r>
            <a:r>
              <a:rPr dirty="0" sz="1900" spc="-114">
                <a:solidFill>
                  <a:srgbClr val="0CBFDE"/>
                </a:solidFill>
                <a:latin typeface="Arial Black"/>
                <a:cs typeface="Arial Black"/>
              </a:rPr>
              <a:t>download</a:t>
            </a:r>
            <a:r>
              <a:rPr dirty="0" sz="1900" spc="-145">
                <a:solidFill>
                  <a:srgbClr val="0CBFDE"/>
                </a:solidFill>
                <a:latin typeface="Arial Black"/>
                <a:cs typeface="Arial Black"/>
              </a:rPr>
              <a:t> unknown </a:t>
            </a:r>
            <a:r>
              <a:rPr dirty="0" sz="1900" spc="-45">
                <a:solidFill>
                  <a:srgbClr val="0CBFDE"/>
                </a:solidFill>
                <a:latin typeface="Arial Black"/>
                <a:cs typeface="Arial Black"/>
              </a:rPr>
              <a:t>attachments.</a:t>
            </a:r>
            <a:endParaRPr sz="1900">
              <a:latin typeface="Arial Black"/>
              <a:cs typeface="Arial Black"/>
            </a:endParaRPr>
          </a:p>
          <a:p>
            <a:pPr algn="ctr" marL="414655" marR="407034" indent="-15875">
              <a:lnSpc>
                <a:spcPct val="115100"/>
              </a:lnSpc>
              <a:buSzPct val="94736"/>
              <a:buAutoNum type="arabicPlain"/>
              <a:tabLst>
                <a:tab pos="414655" algn="l"/>
                <a:tab pos="640080" algn="l"/>
              </a:tabLst>
            </a:pPr>
            <a:r>
              <a:rPr dirty="0" sz="1900" spc="-100">
                <a:solidFill>
                  <a:srgbClr val="0CBFDE"/>
                </a:solidFill>
                <a:latin typeface="Arial Black"/>
                <a:cs typeface="Arial Black"/>
              </a:rPr>
              <a:t>	</a:t>
            </a:r>
            <a:r>
              <a:rPr dirty="0" sz="1900" spc="-100">
                <a:solidFill>
                  <a:srgbClr val="0CBFDE"/>
                </a:solidFill>
                <a:latin typeface="Arial Black"/>
                <a:cs typeface="Arial Black"/>
              </a:rPr>
              <a:t>Verify</a:t>
            </a:r>
            <a:r>
              <a:rPr dirty="0" sz="1900" spc="-160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130">
                <a:solidFill>
                  <a:srgbClr val="0CBFDE"/>
                </a:solidFill>
                <a:latin typeface="Arial Black"/>
                <a:cs typeface="Arial Black"/>
              </a:rPr>
              <a:t>requests</a:t>
            </a:r>
            <a:r>
              <a:rPr dirty="0" sz="1900" spc="-155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50">
                <a:solidFill>
                  <a:srgbClr val="0CBFDE"/>
                </a:solidFill>
                <a:latin typeface="Arial Black"/>
                <a:cs typeface="Arial Black"/>
              </a:rPr>
              <a:t>for</a:t>
            </a:r>
            <a:r>
              <a:rPr dirty="0" sz="1900" spc="-155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20">
                <a:solidFill>
                  <a:srgbClr val="0CBFDE"/>
                </a:solidFill>
                <a:latin typeface="Arial Black"/>
                <a:cs typeface="Arial Black"/>
              </a:rPr>
              <a:t>sensitive </a:t>
            </a:r>
            <a:r>
              <a:rPr dirty="0" sz="1900" spc="-95">
                <a:solidFill>
                  <a:srgbClr val="0CBFDE"/>
                </a:solidFill>
                <a:latin typeface="Arial Black"/>
                <a:cs typeface="Arial Black"/>
              </a:rPr>
              <a:t>information,</a:t>
            </a:r>
            <a:r>
              <a:rPr dirty="0" sz="1900" spc="-140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125">
                <a:solidFill>
                  <a:srgbClr val="0CBFDE"/>
                </a:solidFill>
                <a:latin typeface="Arial Black"/>
                <a:cs typeface="Arial Black"/>
              </a:rPr>
              <a:t>even</a:t>
            </a:r>
            <a:r>
              <a:rPr dirty="0" sz="1900" spc="-140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75">
                <a:solidFill>
                  <a:srgbClr val="0CBFDE"/>
                </a:solidFill>
                <a:latin typeface="Arial Black"/>
                <a:cs typeface="Arial Black"/>
              </a:rPr>
              <a:t>from</a:t>
            </a:r>
            <a:r>
              <a:rPr dirty="0" sz="1900" spc="-135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85">
                <a:solidFill>
                  <a:srgbClr val="0CBFDE"/>
                </a:solidFill>
                <a:latin typeface="Arial Black"/>
                <a:cs typeface="Arial Black"/>
              </a:rPr>
              <a:t>familiar </a:t>
            </a:r>
            <a:r>
              <a:rPr dirty="0" sz="1900" spc="-35">
                <a:solidFill>
                  <a:srgbClr val="0CBFDE"/>
                </a:solidFill>
                <a:latin typeface="Arial Black"/>
                <a:cs typeface="Arial Black"/>
              </a:rPr>
              <a:t>contacts.</a:t>
            </a:r>
            <a:endParaRPr sz="1900">
              <a:latin typeface="Arial Black"/>
              <a:cs typeface="Arial Black"/>
            </a:endParaRPr>
          </a:p>
          <a:p>
            <a:pPr algn="ctr" marL="93345" marR="85725" indent="-7620">
              <a:lnSpc>
                <a:spcPct val="115100"/>
              </a:lnSpc>
              <a:buSzPct val="94736"/>
              <a:buAutoNum type="arabicPlain"/>
              <a:tabLst>
                <a:tab pos="327025" algn="l"/>
              </a:tabLst>
            </a:pPr>
            <a:r>
              <a:rPr dirty="0" sz="1900" spc="-130">
                <a:solidFill>
                  <a:srgbClr val="0CBFDE"/>
                </a:solidFill>
                <a:latin typeface="Arial Black"/>
                <a:cs typeface="Arial Black"/>
              </a:rPr>
              <a:t>	</a:t>
            </a:r>
            <a:r>
              <a:rPr dirty="0" sz="1900" spc="-130">
                <a:solidFill>
                  <a:srgbClr val="0CBFDE"/>
                </a:solidFill>
                <a:latin typeface="Arial Black"/>
                <a:cs typeface="Arial Black"/>
              </a:rPr>
              <a:t>Enable</a:t>
            </a:r>
            <a:r>
              <a:rPr dirty="0" sz="1900" spc="-135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65">
                <a:solidFill>
                  <a:srgbClr val="0CBFDE"/>
                </a:solidFill>
                <a:latin typeface="Arial Black"/>
                <a:cs typeface="Arial Black"/>
              </a:rPr>
              <a:t>multi-</a:t>
            </a:r>
            <a:r>
              <a:rPr dirty="0" sz="1900" spc="-105">
                <a:solidFill>
                  <a:srgbClr val="0CBFDE"/>
                </a:solidFill>
                <a:latin typeface="Arial Black"/>
                <a:cs typeface="Arial Black"/>
              </a:rPr>
              <a:t>factor</a:t>
            </a:r>
            <a:r>
              <a:rPr dirty="0" sz="1900" spc="-130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95">
                <a:solidFill>
                  <a:srgbClr val="0CBFDE"/>
                </a:solidFill>
                <a:latin typeface="Arial Black"/>
                <a:cs typeface="Arial Black"/>
              </a:rPr>
              <a:t>authentication </a:t>
            </a:r>
            <a:r>
              <a:rPr dirty="0" sz="1900" spc="-114">
                <a:solidFill>
                  <a:srgbClr val="0CBFDE"/>
                </a:solidFill>
                <a:latin typeface="Arial Black"/>
                <a:cs typeface="Arial Black"/>
              </a:rPr>
              <a:t>(MFA)</a:t>
            </a:r>
            <a:r>
              <a:rPr dirty="0" sz="1900" spc="-165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50">
                <a:solidFill>
                  <a:srgbClr val="0CBFDE"/>
                </a:solidFill>
                <a:latin typeface="Arial Black"/>
                <a:cs typeface="Arial Black"/>
              </a:rPr>
              <a:t>for</a:t>
            </a:r>
            <a:r>
              <a:rPr dirty="0" sz="1900" spc="-160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100">
                <a:solidFill>
                  <a:srgbClr val="0CBFDE"/>
                </a:solidFill>
                <a:latin typeface="Arial Black"/>
                <a:cs typeface="Arial Black"/>
              </a:rPr>
              <a:t>added</a:t>
            </a:r>
            <a:r>
              <a:rPr dirty="0" sz="1900" spc="-165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10">
                <a:solidFill>
                  <a:srgbClr val="0CBFDE"/>
                </a:solidFill>
                <a:latin typeface="Arial Black"/>
                <a:cs typeface="Arial Black"/>
              </a:rPr>
              <a:t>security.</a:t>
            </a:r>
            <a:endParaRPr sz="1900">
              <a:latin typeface="Arial Black"/>
              <a:cs typeface="Arial Black"/>
            </a:endParaRPr>
          </a:p>
          <a:p>
            <a:pPr algn="ctr">
              <a:lnSpc>
                <a:spcPct val="100000"/>
              </a:lnSpc>
              <a:spcBef>
                <a:spcPts val="345"/>
              </a:spcBef>
            </a:pPr>
            <a:r>
              <a:rPr dirty="0" sz="1900" spc="-125">
                <a:solidFill>
                  <a:srgbClr val="0CBFDE"/>
                </a:solidFill>
                <a:latin typeface="Arial Black"/>
                <a:cs typeface="Arial Black"/>
              </a:rPr>
              <a:t>What</a:t>
            </a:r>
            <a:r>
              <a:rPr dirty="0" sz="1900" spc="-170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75">
                <a:solidFill>
                  <a:srgbClr val="0CBFDE"/>
                </a:solidFill>
                <a:latin typeface="Arial Black"/>
                <a:cs typeface="Arial Black"/>
              </a:rPr>
              <a:t>to</a:t>
            </a:r>
            <a:r>
              <a:rPr dirty="0" sz="1900" spc="-165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65">
                <a:solidFill>
                  <a:srgbClr val="0CBFDE"/>
                </a:solidFill>
                <a:latin typeface="Arial Black"/>
                <a:cs typeface="Arial Black"/>
              </a:rPr>
              <a:t>Do</a:t>
            </a:r>
            <a:r>
              <a:rPr dirty="0" sz="1900" spc="-165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65">
                <a:solidFill>
                  <a:srgbClr val="0CBFDE"/>
                </a:solidFill>
                <a:latin typeface="Arial Black"/>
                <a:cs typeface="Arial Black"/>
              </a:rPr>
              <a:t>If</a:t>
            </a:r>
            <a:r>
              <a:rPr dirty="0" sz="1900" spc="-165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114">
                <a:solidFill>
                  <a:srgbClr val="0CBFDE"/>
                </a:solidFill>
                <a:latin typeface="Arial Black"/>
                <a:cs typeface="Arial Black"/>
              </a:rPr>
              <a:t>You’re</a:t>
            </a:r>
            <a:r>
              <a:rPr dirty="0" sz="1900" spc="-165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10">
                <a:solidFill>
                  <a:srgbClr val="0CBFDE"/>
                </a:solidFill>
                <a:latin typeface="Arial Black"/>
                <a:cs typeface="Arial Black"/>
              </a:rPr>
              <a:t>Phished:</a:t>
            </a:r>
            <a:endParaRPr sz="1900">
              <a:latin typeface="Arial Black"/>
              <a:cs typeface="Arial Black"/>
            </a:endParaRPr>
          </a:p>
          <a:p>
            <a:pPr algn="ctr" marL="12065" marR="5080" indent="-10160">
              <a:lnSpc>
                <a:spcPct val="115100"/>
              </a:lnSpc>
              <a:buSzPct val="89473"/>
              <a:buAutoNum type="arabicPlain"/>
              <a:tabLst>
                <a:tab pos="230504" algn="l"/>
              </a:tabLst>
            </a:pPr>
            <a:r>
              <a:rPr dirty="0" sz="1900" spc="-110">
                <a:solidFill>
                  <a:srgbClr val="0CBFDE"/>
                </a:solidFill>
                <a:latin typeface="Arial Black"/>
                <a:cs typeface="Arial Black"/>
              </a:rPr>
              <a:t>	</a:t>
            </a:r>
            <a:r>
              <a:rPr dirty="0" sz="1900" spc="-110">
                <a:solidFill>
                  <a:srgbClr val="0CBFDE"/>
                </a:solidFill>
                <a:latin typeface="Arial Black"/>
                <a:cs typeface="Arial Black"/>
              </a:rPr>
              <a:t>Report</a:t>
            </a:r>
            <a:r>
              <a:rPr dirty="0" sz="1900" spc="-155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145">
                <a:solidFill>
                  <a:srgbClr val="0CBFDE"/>
                </a:solidFill>
                <a:latin typeface="Arial Black"/>
                <a:cs typeface="Arial Black"/>
              </a:rPr>
              <a:t>suspicious</a:t>
            </a:r>
            <a:r>
              <a:rPr dirty="0" sz="1900" spc="-150">
                <a:solidFill>
                  <a:srgbClr val="0CBFDE"/>
                </a:solidFill>
                <a:latin typeface="Arial Black"/>
                <a:cs typeface="Arial Black"/>
              </a:rPr>
              <a:t> emails </a:t>
            </a:r>
            <a:r>
              <a:rPr dirty="0" sz="1900" spc="-75">
                <a:solidFill>
                  <a:srgbClr val="0CBFDE"/>
                </a:solidFill>
                <a:latin typeface="Arial Black"/>
                <a:cs typeface="Arial Black"/>
              </a:rPr>
              <a:t>to</a:t>
            </a:r>
            <a:r>
              <a:rPr dirty="0" sz="1900" spc="-150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105">
                <a:solidFill>
                  <a:srgbClr val="0CBFDE"/>
                </a:solidFill>
                <a:latin typeface="Arial Black"/>
                <a:cs typeface="Arial Black"/>
              </a:rPr>
              <a:t>the</a:t>
            </a:r>
            <a:r>
              <a:rPr dirty="0" sz="1900" spc="-155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195">
                <a:solidFill>
                  <a:srgbClr val="0CBFDE"/>
                </a:solidFill>
                <a:latin typeface="Arial Black"/>
                <a:cs typeface="Arial Black"/>
              </a:rPr>
              <a:t>IT</a:t>
            </a:r>
            <a:r>
              <a:rPr dirty="0" sz="1900" spc="-150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25">
                <a:solidFill>
                  <a:srgbClr val="0CBFDE"/>
                </a:solidFill>
                <a:latin typeface="Arial Black"/>
                <a:cs typeface="Arial Black"/>
              </a:rPr>
              <a:t>or </a:t>
            </a:r>
            <a:r>
              <a:rPr dirty="0" sz="1900" spc="-125">
                <a:solidFill>
                  <a:srgbClr val="0CBFDE"/>
                </a:solidFill>
                <a:latin typeface="Arial Black"/>
                <a:cs typeface="Arial Black"/>
              </a:rPr>
              <a:t>security</a:t>
            </a:r>
            <a:r>
              <a:rPr dirty="0" sz="1900" spc="-150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20">
                <a:solidFill>
                  <a:srgbClr val="0CBFDE"/>
                </a:solidFill>
                <a:latin typeface="Arial Black"/>
                <a:cs typeface="Arial Black"/>
              </a:rPr>
              <a:t>team.</a:t>
            </a:r>
            <a:endParaRPr sz="1900">
              <a:latin typeface="Arial Black"/>
              <a:cs typeface="Arial Black"/>
            </a:endParaRPr>
          </a:p>
          <a:p>
            <a:pPr algn="ctr" marL="33655" marR="26034" indent="-2540">
              <a:lnSpc>
                <a:spcPct val="115100"/>
              </a:lnSpc>
              <a:spcBef>
                <a:spcPts val="5"/>
              </a:spcBef>
              <a:buSzPct val="89473"/>
              <a:buAutoNum type="arabicPlain"/>
              <a:tabLst>
                <a:tab pos="259715" algn="l"/>
              </a:tabLst>
            </a:pPr>
            <a:r>
              <a:rPr dirty="0" sz="1900" spc="-150">
                <a:solidFill>
                  <a:srgbClr val="0CBFDE"/>
                </a:solidFill>
                <a:latin typeface="Arial Black"/>
                <a:cs typeface="Arial Black"/>
              </a:rPr>
              <a:t>	</a:t>
            </a:r>
            <a:r>
              <a:rPr dirty="0" sz="1900" spc="-150">
                <a:solidFill>
                  <a:srgbClr val="0CBFDE"/>
                </a:solidFill>
                <a:latin typeface="Arial Black"/>
                <a:cs typeface="Arial Black"/>
              </a:rPr>
              <a:t>Change</a:t>
            </a:r>
            <a:r>
              <a:rPr dirty="0" sz="1900" spc="-135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160">
                <a:solidFill>
                  <a:srgbClr val="0CBFDE"/>
                </a:solidFill>
                <a:latin typeface="Arial Black"/>
                <a:cs typeface="Arial Black"/>
              </a:rPr>
              <a:t>passwords</a:t>
            </a:r>
            <a:r>
              <a:rPr dirty="0" sz="1900" spc="-135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114">
                <a:solidFill>
                  <a:srgbClr val="0CBFDE"/>
                </a:solidFill>
                <a:latin typeface="Arial Black"/>
                <a:cs typeface="Arial Black"/>
              </a:rPr>
              <a:t>immediately</a:t>
            </a:r>
            <a:r>
              <a:rPr dirty="0" sz="1900" spc="-135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45">
                <a:solidFill>
                  <a:srgbClr val="0CBFDE"/>
                </a:solidFill>
                <a:latin typeface="Arial Black"/>
                <a:cs typeface="Arial Black"/>
              </a:rPr>
              <a:t>and </a:t>
            </a:r>
            <a:r>
              <a:rPr dirty="0" sz="1900" spc="-90">
                <a:solidFill>
                  <a:srgbClr val="0CBFDE"/>
                </a:solidFill>
                <a:latin typeface="Arial Black"/>
                <a:cs typeface="Arial Black"/>
              </a:rPr>
              <a:t>monitor</a:t>
            </a:r>
            <a:r>
              <a:rPr dirty="0" sz="1900" spc="-130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35">
                <a:solidFill>
                  <a:srgbClr val="0CBFDE"/>
                </a:solidFill>
                <a:latin typeface="Arial Black"/>
                <a:cs typeface="Arial Black"/>
              </a:rPr>
              <a:t>accounts.</a:t>
            </a:r>
            <a:endParaRPr sz="1900">
              <a:latin typeface="Arial Black"/>
              <a:cs typeface="Arial Black"/>
            </a:endParaRPr>
          </a:p>
          <a:p>
            <a:pPr algn="ctr" marL="137160" marR="130175" indent="233679">
              <a:lnSpc>
                <a:spcPct val="115100"/>
              </a:lnSpc>
              <a:buSzPct val="89473"/>
              <a:buAutoNum type="arabicPlain"/>
              <a:tabLst>
                <a:tab pos="370840" algn="l"/>
              </a:tabLst>
            </a:pPr>
            <a:r>
              <a:rPr dirty="0" sz="1900" spc="-114">
                <a:solidFill>
                  <a:srgbClr val="0CBFDE"/>
                </a:solidFill>
                <a:latin typeface="Arial Black"/>
                <a:cs typeface="Arial Black"/>
              </a:rPr>
              <a:t>Consider</a:t>
            </a:r>
            <a:r>
              <a:rPr dirty="0" sz="1900" spc="-130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145">
                <a:solidFill>
                  <a:srgbClr val="0CBFDE"/>
                </a:solidFill>
                <a:latin typeface="Arial Black"/>
                <a:cs typeface="Arial Black"/>
              </a:rPr>
              <a:t>using</a:t>
            </a:r>
            <a:r>
              <a:rPr dirty="0" sz="1900" spc="-125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75">
                <a:solidFill>
                  <a:srgbClr val="0CBFDE"/>
                </a:solidFill>
                <a:latin typeface="Arial Black"/>
                <a:cs typeface="Arial Black"/>
              </a:rPr>
              <a:t>anti-</a:t>
            </a:r>
            <a:r>
              <a:rPr dirty="0" sz="1900" spc="-120">
                <a:solidFill>
                  <a:srgbClr val="0CBFDE"/>
                </a:solidFill>
                <a:latin typeface="Arial Black"/>
                <a:cs typeface="Arial Black"/>
              </a:rPr>
              <a:t>phishing</a:t>
            </a:r>
            <a:r>
              <a:rPr dirty="0" sz="1900" spc="-125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55">
                <a:solidFill>
                  <a:srgbClr val="0CBFDE"/>
                </a:solidFill>
                <a:latin typeface="Arial Black"/>
                <a:cs typeface="Arial Black"/>
              </a:rPr>
              <a:t>tools </a:t>
            </a:r>
            <a:r>
              <a:rPr dirty="0" sz="1900" spc="-110">
                <a:solidFill>
                  <a:srgbClr val="0CBFDE"/>
                </a:solidFill>
                <a:latin typeface="Arial Black"/>
                <a:cs typeface="Arial Black"/>
              </a:rPr>
              <a:t>and</a:t>
            </a:r>
            <a:r>
              <a:rPr dirty="0" sz="1900" spc="-170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155">
                <a:solidFill>
                  <a:srgbClr val="0CBFDE"/>
                </a:solidFill>
                <a:latin typeface="Arial Black"/>
                <a:cs typeface="Arial Black"/>
              </a:rPr>
              <a:t>spam</a:t>
            </a:r>
            <a:r>
              <a:rPr dirty="0" sz="1900" spc="-170">
                <a:solidFill>
                  <a:srgbClr val="0CBFDE"/>
                </a:solidFill>
                <a:latin typeface="Arial Black"/>
                <a:cs typeface="Arial Black"/>
              </a:rPr>
              <a:t> </a:t>
            </a:r>
            <a:r>
              <a:rPr dirty="0" sz="1900" spc="-10">
                <a:solidFill>
                  <a:srgbClr val="0CBFDE"/>
                </a:solidFill>
                <a:latin typeface="Arial Black"/>
                <a:cs typeface="Arial Black"/>
              </a:rPr>
              <a:t>filters.</a:t>
            </a:r>
            <a:endParaRPr sz="19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93114" y="565634"/>
            <a:ext cx="397366" cy="28996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93114" y="657737"/>
            <a:ext cx="397366" cy="28996"/>
          </a:xfrm>
          <a:prstGeom prst="rect">
            <a:avLst/>
          </a:prstGeom>
        </p:spPr>
      </p:pic>
      <p:grpSp>
        <p:nvGrpSpPr>
          <p:cNvPr id="4" name="object 4" descr=""/>
          <p:cNvGrpSpPr/>
          <p:nvPr/>
        </p:nvGrpSpPr>
        <p:grpSpPr>
          <a:xfrm>
            <a:off x="561035" y="453924"/>
            <a:ext cx="340995" cy="363855"/>
            <a:chOff x="561035" y="453924"/>
            <a:chExt cx="340995" cy="363855"/>
          </a:xfrm>
        </p:grpSpPr>
        <p:sp>
          <p:nvSpPr>
            <p:cNvPr id="5" name="object 5" descr=""/>
            <p:cNvSpPr/>
            <p:nvPr/>
          </p:nvSpPr>
          <p:spPr>
            <a:xfrm>
              <a:off x="561035" y="453924"/>
              <a:ext cx="340995" cy="363855"/>
            </a:xfrm>
            <a:custGeom>
              <a:avLst/>
              <a:gdLst/>
              <a:ahLst/>
              <a:cxnLst/>
              <a:rect l="l" t="t" r="r" b="b"/>
              <a:pathLst>
                <a:path w="340994" h="363855">
                  <a:moveTo>
                    <a:pt x="73853" y="239933"/>
                  </a:moveTo>
                  <a:lnTo>
                    <a:pt x="35256" y="173633"/>
                  </a:lnTo>
                  <a:lnTo>
                    <a:pt x="19109" y="131933"/>
                  </a:lnTo>
                  <a:lnTo>
                    <a:pt x="7708" y="88653"/>
                  </a:lnTo>
                  <a:lnTo>
                    <a:pt x="1034" y="44319"/>
                  </a:lnTo>
                  <a:lnTo>
                    <a:pt x="41158" y="26157"/>
                  </a:lnTo>
                  <a:lnTo>
                    <a:pt x="83033" y="12541"/>
                  </a:lnTo>
                  <a:lnTo>
                    <a:pt x="126164" y="3734"/>
                  </a:lnTo>
                  <a:lnTo>
                    <a:pt x="170054" y="0"/>
                  </a:lnTo>
                  <a:lnTo>
                    <a:pt x="213972" y="3454"/>
                  </a:lnTo>
                  <a:lnTo>
                    <a:pt x="257177" y="11973"/>
                  </a:lnTo>
                  <a:lnTo>
                    <a:pt x="270720" y="16281"/>
                  </a:lnTo>
                  <a:lnTo>
                    <a:pt x="211138" y="16281"/>
                  </a:lnTo>
                  <a:lnTo>
                    <a:pt x="167270" y="18328"/>
                  </a:lnTo>
                  <a:lnTo>
                    <a:pt x="96203" y="33720"/>
                  </a:lnTo>
                  <a:lnTo>
                    <a:pt x="30079" y="63767"/>
                  </a:lnTo>
                  <a:lnTo>
                    <a:pt x="29923" y="93173"/>
                  </a:lnTo>
                  <a:lnTo>
                    <a:pt x="32452" y="122509"/>
                  </a:lnTo>
                  <a:lnTo>
                    <a:pt x="45634" y="179944"/>
                  </a:lnTo>
                  <a:lnTo>
                    <a:pt x="65450" y="225572"/>
                  </a:lnTo>
                  <a:lnTo>
                    <a:pt x="73853" y="239933"/>
                  </a:lnTo>
                  <a:close/>
                </a:path>
                <a:path w="340994" h="363855">
                  <a:moveTo>
                    <a:pt x="339384" y="43279"/>
                  </a:moveTo>
                  <a:lnTo>
                    <a:pt x="297984" y="28734"/>
                  </a:lnTo>
                  <a:lnTo>
                    <a:pt x="254972" y="19742"/>
                  </a:lnTo>
                  <a:lnTo>
                    <a:pt x="211138" y="16281"/>
                  </a:lnTo>
                  <a:lnTo>
                    <a:pt x="270720" y="16281"/>
                  </a:lnTo>
                  <a:lnTo>
                    <a:pt x="299152" y="25324"/>
                  </a:lnTo>
                  <a:lnTo>
                    <a:pt x="339384" y="43279"/>
                  </a:lnTo>
                  <a:close/>
                </a:path>
                <a:path w="340994" h="363855">
                  <a:moveTo>
                    <a:pt x="30080" y="63767"/>
                  </a:moveTo>
                  <a:lnTo>
                    <a:pt x="74111" y="45449"/>
                  </a:lnTo>
                  <a:lnTo>
                    <a:pt x="119869" y="32263"/>
                  </a:lnTo>
                  <a:lnTo>
                    <a:pt x="166787" y="24419"/>
                  </a:lnTo>
                  <a:lnTo>
                    <a:pt x="214299" y="22124"/>
                  </a:lnTo>
                  <a:lnTo>
                    <a:pt x="261837" y="25587"/>
                  </a:lnTo>
                  <a:lnTo>
                    <a:pt x="281462" y="28664"/>
                  </a:lnTo>
                  <a:lnTo>
                    <a:pt x="289176" y="30245"/>
                  </a:lnTo>
                  <a:lnTo>
                    <a:pt x="170155" y="30245"/>
                  </a:lnTo>
                  <a:lnTo>
                    <a:pt x="134030" y="33203"/>
                  </a:lnTo>
                  <a:lnTo>
                    <a:pt x="98405" y="39838"/>
                  </a:lnTo>
                  <a:lnTo>
                    <a:pt x="63637" y="50057"/>
                  </a:lnTo>
                  <a:lnTo>
                    <a:pt x="30080" y="63767"/>
                  </a:lnTo>
                  <a:close/>
                </a:path>
                <a:path w="340994" h="363855">
                  <a:moveTo>
                    <a:pt x="171314" y="363424"/>
                  </a:moveTo>
                  <a:lnTo>
                    <a:pt x="206685" y="337864"/>
                  </a:lnTo>
                  <a:lnTo>
                    <a:pt x="237913" y="307329"/>
                  </a:lnTo>
                  <a:lnTo>
                    <a:pt x="261486" y="277009"/>
                  </a:lnTo>
                  <a:lnTo>
                    <a:pt x="280922" y="243875"/>
                  </a:lnTo>
                  <a:lnTo>
                    <a:pt x="298713" y="200897"/>
                  </a:lnTo>
                  <a:lnTo>
                    <a:pt x="309675" y="155647"/>
                  </a:lnTo>
                  <a:lnTo>
                    <a:pt x="313635" y="109257"/>
                  </a:lnTo>
                  <a:lnTo>
                    <a:pt x="310419" y="62859"/>
                  </a:lnTo>
                  <a:lnTo>
                    <a:pt x="276784" y="49360"/>
                  </a:lnTo>
                  <a:lnTo>
                    <a:pt x="241955" y="39365"/>
                  </a:lnTo>
                  <a:lnTo>
                    <a:pt x="206292" y="32963"/>
                  </a:lnTo>
                  <a:lnTo>
                    <a:pt x="170155" y="30245"/>
                  </a:lnTo>
                  <a:lnTo>
                    <a:pt x="289176" y="30245"/>
                  </a:lnTo>
                  <a:lnTo>
                    <a:pt x="300944" y="32657"/>
                  </a:lnTo>
                  <a:lnTo>
                    <a:pt x="320259" y="37539"/>
                  </a:lnTo>
                  <a:lnTo>
                    <a:pt x="339382" y="43279"/>
                  </a:lnTo>
                  <a:lnTo>
                    <a:pt x="340662" y="88653"/>
                  </a:lnTo>
                  <a:lnTo>
                    <a:pt x="340573" y="90343"/>
                  </a:lnTo>
                  <a:lnTo>
                    <a:pt x="335990" y="134784"/>
                  </a:lnTo>
                  <a:lnTo>
                    <a:pt x="325368" y="178999"/>
                  </a:lnTo>
                  <a:lnTo>
                    <a:pt x="308900" y="221148"/>
                  </a:lnTo>
                  <a:lnTo>
                    <a:pt x="286624" y="260546"/>
                  </a:lnTo>
                  <a:lnTo>
                    <a:pt x="258610" y="296430"/>
                  </a:lnTo>
                  <a:lnTo>
                    <a:pt x="224918" y="328057"/>
                  </a:lnTo>
                  <a:lnTo>
                    <a:pt x="187283" y="354360"/>
                  </a:lnTo>
                  <a:lnTo>
                    <a:pt x="179016" y="359159"/>
                  </a:lnTo>
                  <a:lnTo>
                    <a:pt x="171314" y="363424"/>
                  </a:lnTo>
                  <a:close/>
                </a:path>
                <a:path w="340994" h="363855">
                  <a:moveTo>
                    <a:pt x="171222" y="363473"/>
                  </a:moveTo>
                  <a:lnTo>
                    <a:pt x="135757" y="342095"/>
                  </a:lnTo>
                  <a:lnTo>
                    <a:pt x="83433" y="297000"/>
                  </a:lnTo>
                  <a:lnTo>
                    <a:pt x="55177" y="261292"/>
                  </a:lnTo>
                  <a:lnTo>
                    <a:pt x="32632" y="222024"/>
                  </a:lnTo>
                  <a:lnTo>
                    <a:pt x="15872" y="179944"/>
                  </a:lnTo>
                  <a:lnTo>
                    <a:pt x="4970" y="135801"/>
                  </a:lnTo>
                  <a:lnTo>
                    <a:pt x="0" y="90343"/>
                  </a:lnTo>
                  <a:lnTo>
                    <a:pt x="1034" y="44319"/>
                  </a:lnTo>
                  <a:lnTo>
                    <a:pt x="4757" y="89380"/>
                  </a:lnTo>
                  <a:lnTo>
                    <a:pt x="14570" y="133616"/>
                  </a:lnTo>
                  <a:lnTo>
                    <a:pt x="30116" y="176209"/>
                  </a:lnTo>
                  <a:lnTo>
                    <a:pt x="51040" y="216342"/>
                  </a:lnTo>
                  <a:lnTo>
                    <a:pt x="75308" y="251262"/>
                  </a:lnTo>
                  <a:lnTo>
                    <a:pt x="103694" y="282962"/>
                  </a:lnTo>
                  <a:lnTo>
                    <a:pt x="135780" y="310888"/>
                  </a:lnTo>
                  <a:lnTo>
                    <a:pt x="171153" y="334489"/>
                  </a:lnTo>
                  <a:lnTo>
                    <a:pt x="205877" y="334489"/>
                  </a:lnTo>
                  <a:lnTo>
                    <a:pt x="204643" y="335728"/>
                  </a:lnTo>
                  <a:lnTo>
                    <a:pt x="196615" y="343004"/>
                  </a:lnTo>
                  <a:lnTo>
                    <a:pt x="188362" y="350046"/>
                  </a:lnTo>
                  <a:lnTo>
                    <a:pt x="179899" y="356863"/>
                  </a:lnTo>
                  <a:lnTo>
                    <a:pt x="171222" y="363473"/>
                  </a:lnTo>
                  <a:close/>
                </a:path>
                <a:path w="340994" h="363855">
                  <a:moveTo>
                    <a:pt x="310419" y="62859"/>
                  </a:moveTo>
                  <a:close/>
                </a:path>
                <a:path w="340994" h="363855">
                  <a:moveTo>
                    <a:pt x="310284" y="98397"/>
                  </a:moveTo>
                  <a:lnTo>
                    <a:pt x="310419" y="62859"/>
                  </a:lnTo>
                  <a:lnTo>
                    <a:pt x="310729" y="88653"/>
                  </a:lnTo>
                  <a:lnTo>
                    <a:pt x="310700" y="93173"/>
                  </a:lnTo>
                  <a:lnTo>
                    <a:pt x="310284" y="98397"/>
                  </a:lnTo>
                  <a:close/>
                </a:path>
                <a:path w="340994" h="363855">
                  <a:moveTo>
                    <a:pt x="205877" y="334489"/>
                  </a:moveTo>
                  <a:lnTo>
                    <a:pt x="171153" y="334489"/>
                  </a:lnTo>
                  <a:lnTo>
                    <a:pt x="175125" y="332089"/>
                  </a:lnTo>
                  <a:lnTo>
                    <a:pt x="179238" y="329478"/>
                  </a:lnTo>
                  <a:lnTo>
                    <a:pt x="220164" y="297593"/>
                  </a:lnTo>
                  <a:lnTo>
                    <a:pt x="251871" y="262485"/>
                  </a:lnTo>
                  <a:lnTo>
                    <a:pt x="277318" y="222622"/>
                  </a:lnTo>
                  <a:lnTo>
                    <a:pt x="295686" y="178980"/>
                  </a:lnTo>
                  <a:lnTo>
                    <a:pt x="308438" y="121613"/>
                  </a:lnTo>
                  <a:lnTo>
                    <a:pt x="310284" y="98397"/>
                  </a:lnTo>
                  <a:lnTo>
                    <a:pt x="310224" y="114184"/>
                  </a:lnTo>
                  <a:lnTo>
                    <a:pt x="302688" y="164949"/>
                  </a:lnTo>
                  <a:lnTo>
                    <a:pt x="287751" y="213996"/>
                  </a:lnTo>
                  <a:lnTo>
                    <a:pt x="265354" y="260166"/>
                  </a:lnTo>
                  <a:lnTo>
                    <a:pt x="237701" y="300110"/>
                  </a:lnTo>
                  <a:lnTo>
                    <a:pt x="221806" y="318506"/>
                  </a:lnTo>
                  <a:lnTo>
                    <a:pt x="205877" y="334489"/>
                  </a:lnTo>
                  <a:close/>
                </a:path>
              </a:pathLst>
            </a:custGeom>
            <a:solidFill>
              <a:srgbClr val="62F1F9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79594" y="546087"/>
              <a:ext cx="103733" cy="140597"/>
            </a:xfrm>
            <a:prstGeom prst="rect">
              <a:avLst/>
            </a:prstGeom>
          </p:spPr>
        </p:pic>
      </p:grpSp>
      <p:sp>
        <p:nvSpPr>
          <p:cNvPr id="7" name="object 7" descr=""/>
          <p:cNvSpPr/>
          <p:nvPr/>
        </p:nvSpPr>
        <p:spPr>
          <a:xfrm>
            <a:off x="4026310" y="3488337"/>
            <a:ext cx="1036319" cy="2132330"/>
          </a:xfrm>
          <a:custGeom>
            <a:avLst/>
            <a:gdLst/>
            <a:ahLst/>
            <a:cxnLst/>
            <a:rect l="l" t="t" r="r" b="b"/>
            <a:pathLst>
              <a:path w="1036320" h="2132329">
                <a:moveTo>
                  <a:pt x="0" y="0"/>
                </a:moveTo>
                <a:lnTo>
                  <a:pt x="1035995" y="0"/>
                </a:lnTo>
                <a:lnTo>
                  <a:pt x="1035995" y="304179"/>
                </a:lnTo>
                <a:lnTo>
                  <a:pt x="685705" y="304179"/>
                </a:lnTo>
                <a:lnTo>
                  <a:pt x="685705" y="2132233"/>
                </a:lnTo>
                <a:lnTo>
                  <a:pt x="350290" y="2132233"/>
                </a:lnTo>
                <a:lnTo>
                  <a:pt x="350290" y="304179"/>
                </a:lnTo>
                <a:lnTo>
                  <a:pt x="0" y="304179"/>
                </a:lnTo>
                <a:lnTo>
                  <a:pt x="0" y="0"/>
                </a:lnTo>
                <a:close/>
              </a:path>
            </a:pathLst>
          </a:custGeom>
          <a:ln w="24751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graphicFrame>
        <p:nvGraphicFramePr>
          <p:cNvPr id="8" name="object 8" descr=""/>
          <p:cNvGraphicFramePr>
            <a:graphicFrameLocks noGrp="1"/>
          </p:cNvGraphicFramePr>
          <p:nvPr/>
        </p:nvGraphicFramePr>
        <p:xfrm>
          <a:off x="5202047" y="3475961"/>
          <a:ext cx="1158240" cy="21316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34645"/>
                <a:gridCol w="381000"/>
                <a:gridCol w="341630"/>
              </a:tblGrid>
              <a:tr h="91376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62F1F9"/>
                      </a:solidFill>
                      <a:prstDash val="solid"/>
                    </a:lnL>
                    <a:lnR w="28575">
                      <a:solidFill>
                        <a:srgbClr val="62F1F9"/>
                      </a:solidFill>
                      <a:prstDash val="solid"/>
                    </a:lnR>
                    <a:lnT w="28575">
                      <a:solidFill>
                        <a:srgbClr val="62F1F9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62F1F9"/>
                      </a:solidFill>
                      <a:prstDash val="solid"/>
                    </a:lnL>
                    <a:lnR w="28575">
                      <a:solidFill>
                        <a:srgbClr val="62F1F9"/>
                      </a:solidFill>
                      <a:prstDash val="solid"/>
                    </a:lnR>
                    <a:lnT w="28575">
                      <a:solidFill>
                        <a:srgbClr val="62F1F9"/>
                      </a:solidFill>
                      <a:prstDash val="solid"/>
                    </a:lnT>
                    <a:lnB w="28575">
                      <a:solidFill>
                        <a:srgbClr val="62F1F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62F1F9"/>
                      </a:solidFill>
                      <a:prstDash val="solid"/>
                    </a:lnL>
                    <a:lnR w="28575">
                      <a:solidFill>
                        <a:srgbClr val="62F1F9"/>
                      </a:solidFill>
                      <a:prstDash val="solid"/>
                    </a:lnR>
                    <a:lnT w="28575">
                      <a:solidFill>
                        <a:srgbClr val="62F1F9"/>
                      </a:solidFill>
                      <a:prstDash val="solid"/>
                    </a:lnT>
                  </a:tcPr>
                </a:tc>
              </a:tr>
              <a:tr h="304165"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62F1F9"/>
                      </a:solidFill>
                      <a:prstDash val="solid"/>
                    </a:lnL>
                    <a:lnR w="28575">
                      <a:solidFill>
                        <a:srgbClr val="62F1F9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91376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62F1F9"/>
                      </a:solidFill>
                      <a:prstDash val="solid"/>
                    </a:lnL>
                    <a:lnR w="28575">
                      <a:solidFill>
                        <a:srgbClr val="62F1F9"/>
                      </a:solidFill>
                      <a:prstDash val="solid"/>
                    </a:lnR>
                    <a:lnB w="28575">
                      <a:solidFill>
                        <a:srgbClr val="62F1F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62F1F9"/>
                      </a:solidFill>
                      <a:prstDash val="solid"/>
                    </a:lnL>
                    <a:lnR w="28575">
                      <a:solidFill>
                        <a:srgbClr val="62F1F9"/>
                      </a:solidFill>
                      <a:prstDash val="solid"/>
                    </a:lnR>
                    <a:lnT w="28575">
                      <a:solidFill>
                        <a:srgbClr val="62F1F9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62F1F9"/>
                      </a:solidFill>
                      <a:prstDash val="solid"/>
                    </a:lnL>
                    <a:lnR w="28575">
                      <a:solidFill>
                        <a:srgbClr val="62F1F9"/>
                      </a:solidFill>
                      <a:prstDash val="solid"/>
                    </a:lnR>
                    <a:lnB w="28575">
                      <a:solidFill>
                        <a:srgbClr val="62F1F9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9" name="object 9" descr=""/>
          <p:cNvSpPr/>
          <p:nvPr/>
        </p:nvSpPr>
        <p:spPr>
          <a:xfrm>
            <a:off x="6426653" y="3488337"/>
            <a:ext cx="1172845" cy="2132330"/>
          </a:xfrm>
          <a:custGeom>
            <a:avLst/>
            <a:gdLst/>
            <a:ahLst/>
            <a:cxnLst/>
            <a:rect l="l" t="t" r="r" b="b"/>
            <a:pathLst>
              <a:path w="1172845" h="2132329">
                <a:moveTo>
                  <a:pt x="1172839" y="2132233"/>
                </a:moveTo>
                <a:lnTo>
                  <a:pt x="834449" y="2132233"/>
                </a:lnTo>
                <a:lnTo>
                  <a:pt x="777182" y="1745500"/>
                </a:lnTo>
                <a:lnTo>
                  <a:pt x="365907" y="1745500"/>
                </a:lnTo>
                <a:lnTo>
                  <a:pt x="307898" y="2132233"/>
                </a:lnTo>
                <a:lnTo>
                  <a:pt x="0" y="2132233"/>
                </a:lnTo>
                <a:lnTo>
                  <a:pt x="341365" y="0"/>
                </a:lnTo>
                <a:lnTo>
                  <a:pt x="831474" y="0"/>
                </a:lnTo>
                <a:lnTo>
                  <a:pt x="1172839" y="2132233"/>
                </a:lnTo>
                <a:close/>
              </a:path>
              <a:path w="1172845" h="2132329">
                <a:moveTo>
                  <a:pt x="408299" y="1456195"/>
                </a:moveTo>
                <a:lnTo>
                  <a:pt x="731072" y="1456195"/>
                </a:lnTo>
                <a:lnTo>
                  <a:pt x="569686" y="377807"/>
                </a:lnTo>
                <a:lnTo>
                  <a:pt x="408299" y="1456195"/>
                </a:lnTo>
                <a:close/>
              </a:path>
            </a:pathLst>
          </a:custGeom>
          <a:ln w="24751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0" name="object 10" descr=""/>
          <p:cNvSpPr/>
          <p:nvPr/>
        </p:nvSpPr>
        <p:spPr>
          <a:xfrm>
            <a:off x="7751988" y="3488337"/>
            <a:ext cx="1062990" cy="2132330"/>
          </a:xfrm>
          <a:custGeom>
            <a:avLst/>
            <a:gdLst/>
            <a:ahLst/>
            <a:cxnLst/>
            <a:rect l="l" t="t" r="r" b="b"/>
            <a:pathLst>
              <a:path w="1062990" h="2132329">
                <a:moveTo>
                  <a:pt x="301204" y="587535"/>
                </a:moveTo>
                <a:lnTo>
                  <a:pt x="301204" y="2132233"/>
                </a:lnTo>
                <a:lnTo>
                  <a:pt x="0" y="2132233"/>
                </a:lnTo>
                <a:lnTo>
                  <a:pt x="0" y="0"/>
                </a:lnTo>
                <a:lnTo>
                  <a:pt x="420199" y="0"/>
                </a:lnTo>
                <a:lnTo>
                  <a:pt x="764539" y="1276216"/>
                </a:lnTo>
                <a:lnTo>
                  <a:pt x="764539" y="0"/>
                </a:lnTo>
                <a:lnTo>
                  <a:pt x="1062769" y="0"/>
                </a:lnTo>
                <a:lnTo>
                  <a:pt x="1062769" y="2132233"/>
                </a:lnTo>
                <a:lnTo>
                  <a:pt x="718429" y="2132233"/>
                </a:lnTo>
                <a:lnTo>
                  <a:pt x="301204" y="587535"/>
                </a:lnTo>
                <a:close/>
              </a:path>
            </a:pathLst>
          </a:custGeom>
          <a:ln w="24751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" name="object 11" descr=""/>
          <p:cNvSpPr/>
          <p:nvPr/>
        </p:nvSpPr>
        <p:spPr>
          <a:xfrm>
            <a:off x="9055696" y="3488337"/>
            <a:ext cx="1109345" cy="2132330"/>
          </a:xfrm>
          <a:custGeom>
            <a:avLst/>
            <a:gdLst/>
            <a:ahLst/>
            <a:cxnLst/>
            <a:rect l="l" t="t" r="r" b="b"/>
            <a:pathLst>
              <a:path w="1109345" h="2132329">
                <a:moveTo>
                  <a:pt x="438792" y="1282166"/>
                </a:moveTo>
                <a:lnTo>
                  <a:pt x="334672" y="1477019"/>
                </a:lnTo>
                <a:lnTo>
                  <a:pt x="334672" y="2132233"/>
                </a:lnTo>
                <a:lnTo>
                  <a:pt x="0" y="2132233"/>
                </a:lnTo>
                <a:lnTo>
                  <a:pt x="0" y="0"/>
                </a:lnTo>
                <a:lnTo>
                  <a:pt x="334672" y="0"/>
                </a:lnTo>
                <a:lnTo>
                  <a:pt x="334672" y="928901"/>
                </a:lnTo>
                <a:lnTo>
                  <a:pt x="779414" y="0"/>
                </a:lnTo>
                <a:lnTo>
                  <a:pt x="1108879" y="0"/>
                </a:lnTo>
                <a:lnTo>
                  <a:pt x="642570" y="950468"/>
                </a:lnTo>
                <a:lnTo>
                  <a:pt x="1108879" y="2132233"/>
                </a:lnTo>
                <a:lnTo>
                  <a:pt x="764539" y="2132233"/>
                </a:lnTo>
                <a:lnTo>
                  <a:pt x="438792" y="1282166"/>
                </a:lnTo>
                <a:close/>
              </a:path>
            </a:pathLst>
          </a:custGeom>
          <a:ln w="24751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" name="object 12" descr=""/>
          <p:cNvSpPr/>
          <p:nvPr/>
        </p:nvSpPr>
        <p:spPr>
          <a:xfrm>
            <a:off x="10678920" y="3488337"/>
            <a:ext cx="1183005" cy="2132330"/>
          </a:xfrm>
          <a:custGeom>
            <a:avLst/>
            <a:gdLst/>
            <a:ahLst/>
            <a:cxnLst/>
            <a:rect l="l" t="t" r="r" b="b"/>
            <a:pathLst>
              <a:path w="1183004" h="2132329">
                <a:moveTo>
                  <a:pt x="423918" y="1425703"/>
                </a:moveTo>
                <a:lnTo>
                  <a:pt x="0" y="0"/>
                </a:lnTo>
                <a:lnTo>
                  <a:pt x="350290" y="0"/>
                </a:lnTo>
                <a:lnTo>
                  <a:pt x="606128" y="971292"/>
                </a:lnTo>
                <a:lnTo>
                  <a:pt x="862710" y="0"/>
                </a:lnTo>
                <a:lnTo>
                  <a:pt x="1182508" y="0"/>
                </a:lnTo>
                <a:lnTo>
                  <a:pt x="758590" y="1425703"/>
                </a:lnTo>
                <a:lnTo>
                  <a:pt x="758590" y="2132233"/>
                </a:lnTo>
                <a:lnTo>
                  <a:pt x="423918" y="2132233"/>
                </a:lnTo>
                <a:lnTo>
                  <a:pt x="423918" y="1425703"/>
                </a:lnTo>
                <a:close/>
              </a:path>
            </a:pathLst>
          </a:custGeom>
          <a:ln w="24751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 descr=""/>
          <p:cNvSpPr/>
          <p:nvPr/>
        </p:nvSpPr>
        <p:spPr>
          <a:xfrm>
            <a:off x="11967772" y="3463794"/>
            <a:ext cx="1017905" cy="2181860"/>
          </a:xfrm>
          <a:custGeom>
            <a:avLst/>
            <a:gdLst/>
            <a:ahLst/>
            <a:cxnLst/>
            <a:rect l="l" t="t" r="r" b="b"/>
            <a:pathLst>
              <a:path w="1017904" h="2181860">
                <a:moveTo>
                  <a:pt x="335416" y="1666666"/>
                </a:moveTo>
                <a:lnTo>
                  <a:pt x="338344" y="1720075"/>
                </a:lnTo>
                <a:lnTo>
                  <a:pt x="347129" y="1765023"/>
                </a:lnTo>
                <a:lnTo>
                  <a:pt x="361771" y="1801511"/>
                </a:lnTo>
                <a:lnTo>
                  <a:pt x="408020" y="1850039"/>
                </a:lnTo>
                <a:lnTo>
                  <a:pt x="471237" y="1873466"/>
                </a:lnTo>
                <a:lnTo>
                  <a:pt x="508701" y="1876394"/>
                </a:lnTo>
                <a:lnTo>
                  <a:pt x="546445" y="1873466"/>
                </a:lnTo>
                <a:lnTo>
                  <a:pt x="609661" y="1850039"/>
                </a:lnTo>
                <a:lnTo>
                  <a:pt x="655632" y="1801511"/>
                </a:lnTo>
                <a:lnTo>
                  <a:pt x="670274" y="1765023"/>
                </a:lnTo>
                <a:lnTo>
                  <a:pt x="679059" y="1720075"/>
                </a:lnTo>
                <a:lnTo>
                  <a:pt x="681987" y="1666666"/>
                </a:lnTo>
                <a:lnTo>
                  <a:pt x="681987" y="514651"/>
                </a:lnTo>
                <a:lnTo>
                  <a:pt x="679059" y="461289"/>
                </a:lnTo>
                <a:lnTo>
                  <a:pt x="670274" y="416480"/>
                </a:lnTo>
                <a:lnTo>
                  <a:pt x="655632" y="380224"/>
                </a:lnTo>
                <a:lnTo>
                  <a:pt x="609661" y="331697"/>
                </a:lnTo>
                <a:lnTo>
                  <a:pt x="546445" y="307898"/>
                </a:lnTo>
                <a:lnTo>
                  <a:pt x="508701" y="304923"/>
                </a:lnTo>
                <a:lnTo>
                  <a:pt x="471237" y="307898"/>
                </a:lnTo>
                <a:lnTo>
                  <a:pt x="408020" y="331697"/>
                </a:lnTo>
                <a:lnTo>
                  <a:pt x="361771" y="380224"/>
                </a:lnTo>
                <a:lnTo>
                  <a:pt x="347129" y="416480"/>
                </a:lnTo>
                <a:lnTo>
                  <a:pt x="338344" y="461289"/>
                </a:lnTo>
                <a:lnTo>
                  <a:pt x="335416" y="514651"/>
                </a:lnTo>
                <a:lnTo>
                  <a:pt x="335416" y="1666666"/>
                </a:lnTo>
                <a:close/>
              </a:path>
              <a:path w="1017904" h="2181860">
                <a:moveTo>
                  <a:pt x="0" y="536219"/>
                </a:moveTo>
                <a:lnTo>
                  <a:pt x="1615" y="480192"/>
                </a:lnTo>
                <a:lnTo>
                  <a:pt x="6463" y="427140"/>
                </a:lnTo>
                <a:lnTo>
                  <a:pt x="14543" y="377063"/>
                </a:lnTo>
                <a:lnTo>
                  <a:pt x="25855" y="329961"/>
                </a:lnTo>
                <a:lnTo>
                  <a:pt x="40399" y="285834"/>
                </a:lnTo>
                <a:lnTo>
                  <a:pt x="58175" y="244682"/>
                </a:lnTo>
                <a:lnTo>
                  <a:pt x="79183" y="206505"/>
                </a:lnTo>
                <a:lnTo>
                  <a:pt x="103422" y="171302"/>
                </a:lnTo>
                <a:lnTo>
                  <a:pt x="130894" y="139074"/>
                </a:lnTo>
                <a:lnTo>
                  <a:pt x="165430" y="106479"/>
                </a:lnTo>
                <a:lnTo>
                  <a:pt x="203592" y="78229"/>
                </a:lnTo>
                <a:lnTo>
                  <a:pt x="245380" y="54326"/>
                </a:lnTo>
                <a:lnTo>
                  <a:pt x="290793" y="34768"/>
                </a:lnTo>
                <a:lnTo>
                  <a:pt x="339831" y="19557"/>
                </a:lnTo>
                <a:lnTo>
                  <a:pt x="392496" y="8692"/>
                </a:lnTo>
                <a:lnTo>
                  <a:pt x="448786" y="2173"/>
                </a:lnTo>
                <a:lnTo>
                  <a:pt x="508701" y="0"/>
                </a:lnTo>
                <a:lnTo>
                  <a:pt x="568617" y="2173"/>
                </a:lnTo>
                <a:lnTo>
                  <a:pt x="624907" y="8692"/>
                </a:lnTo>
                <a:lnTo>
                  <a:pt x="677571" y="19557"/>
                </a:lnTo>
                <a:lnTo>
                  <a:pt x="726610" y="34768"/>
                </a:lnTo>
                <a:lnTo>
                  <a:pt x="772023" y="54326"/>
                </a:lnTo>
                <a:lnTo>
                  <a:pt x="813811" y="78229"/>
                </a:lnTo>
                <a:lnTo>
                  <a:pt x="851972" y="106479"/>
                </a:lnTo>
                <a:lnTo>
                  <a:pt x="886509" y="139074"/>
                </a:lnTo>
                <a:lnTo>
                  <a:pt x="913980" y="171302"/>
                </a:lnTo>
                <a:lnTo>
                  <a:pt x="938220" y="206505"/>
                </a:lnTo>
                <a:lnTo>
                  <a:pt x="959228" y="244682"/>
                </a:lnTo>
                <a:lnTo>
                  <a:pt x="977003" y="285834"/>
                </a:lnTo>
                <a:lnTo>
                  <a:pt x="991547" y="329961"/>
                </a:lnTo>
                <a:lnTo>
                  <a:pt x="1002859" y="377063"/>
                </a:lnTo>
                <a:lnTo>
                  <a:pt x="1010939" y="427140"/>
                </a:lnTo>
                <a:lnTo>
                  <a:pt x="1015787" y="480192"/>
                </a:lnTo>
                <a:lnTo>
                  <a:pt x="1017403" y="536219"/>
                </a:lnTo>
                <a:lnTo>
                  <a:pt x="1017403" y="1645099"/>
                </a:lnTo>
                <a:lnTo>
                  <a:pt x="1015787" y="1701134"/>
                </a:lnTo>
                <a:lnTo>
                  <a:pt x="1010939" y="1754214"/>
                </a:lnTo>
                <a:lnTo>
                  <a:pt x="1002859" y="1804337"/>
                </a:lnTo>
                <a:lnTo>
                  <a:pt x="991547" y="1851503"/>
                </a:lnTo>
                <a:lnTo>
                  <a:pt x="977003" y="1895713"/>
                </a:lnTo>
                <a:lnTo>
                  <a:pt x="959228" y="1936966"/>
                </a:lnTo>
                <a:lnTo>
                  <a:pt x="938220" y="1975263"/>
                </a:lnTo>
                <a:lnTo>
                  <a:pt x="913980" y="2010603"/>
                </a:lnTo>
                <a:lnTo>
                  <a:pt x="886509" y="2042987"/>
                </a:lnTo>
                <a:lnTo>
                  <a:pt x="851972" y="2075408"/>
                </a:lnTo>
                <a:lnTo>
                  <a:pt x="813811" y="2103506"/>
                </a:lnTo>
                <a:lnTo>
                  <a:pt x="772023" y="2127282"/>
                </a:lnTo>
                <a:lnTo>
                  <a:pt x="726610" y="2146735"/>
                </a:lnTo>
                <a:lnTo>
                  <a:pt x="677571" y="2161865"/>
                </a:lnTo>
                <a:lnTo>
                  <a:pt x="624907" y="2172672"/>
                </a:lnTo>
                <a:lnTo>
                  <a:pt x="568617" y="2179156"/>
                </a:lnTo>
                <a:lnTo>
                  <a:pt x="508701" y="2181318"/>
                </a:lnTo>
                <a:lnTo>
                  <a:pt x="448786" y="2179156"/>
                </a:lnTo>
                <a:lnTo>
                  <a:pt x="392496" y="2172672"/>
                </a:lnTo>
                <a:lnTo>
                  <a:pt x="339831" y="2161865"/>
                </a:lnTo>
                <a:lnTo>
                  <a:pt x="290793" y="2146735"/>
                </a:lnTo>
                <a:lnTo>
                  <a:pt x="245380" y="2127282"/>
                </a:lnTo>
                <a:lnTo>
                  <a:pt x="203592" y="2103506"/>
                </a:lnTo>
                <a:lnTo>
                  <a:pt x="165430" y="2075408"/>
                </a:lnTo>
                <a:lnTo>
                  <a:pt x="130894" y="2042987"/>
                </a:lnTo>
                <a:lnTo>
                  <a:pt x="103422" y="2010603"/>
                </a:lnTo>
                <a:lnTo>
                  <a:pt x="79183" y="1975263"/>
                </a:lnTo>
                <a:lnTo>
                  <a:pt x="58175" y="1936966"/>
                </a:lnTo>
                <a:lnTo>
                  <a:pt x="40399" y="1895713"/>
                </a:lnTo>
                <a:lnTo>
                  <a:pt x="25855" y="1851503"/>
                </a:lnTo>
                <a:lnTo>
                  <a:pt x="14543" y="1804337"/>
                </a:lnTo>
                <a:lnTo>
                  <a:pt x="6463" y="1754214"/>
                </a:lnTo>
                <a:lnTo>
                  <a:pt x="1615" y="1701134"/>
                </a:lnTo>
                <a:lnTo>
                  <a:pt x="0" y="1645099"/>
                </a:lnTo>
                <a:lnTo>
                  <a:pt x="0" y="536219"/>
                </a:lnTo>
                <a:close/>
              </a:path>
            </a:pathLst>
          </a:custGeom>
          <a:ln w="24751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" name="object 14" descr=""/>
          <p:cNvSpPr/>
          <p:nvPr/>
        </p:nvSpPr>
        <p:spPr>
          <a:xfrm>
            <a:off x="13185971" y="3488337"/>
            <a:ext cx="1000125" cy="2160270"/>
          </a:xfrm>
          <a:custGeom>
            <a:avLst/>
            <a:gdLst/>
            <a:ahLst/>
            <a:cxnLst/>
            <a:rect l="l" t="t" r="r" b="b"/>
            <a:pathLst>
              <a:path w="1000125" h="2160270">
                <a:moveTo>
                  <a:pt x="335415" y="0"/>
                </a:moveTo>
                <a:lnTo>
                  <a:pt x="335415" y="1645099"/>
                </a:lnTo>
                <a:lnTo>
                  <a:pt x="338343" y="1698414"/>
                </a:lnTo>
                <a:lnTo>
                  <a:pt x="347129" y="1743083"/>
                </a:lnTo>
                <a:lnTo>
                  <a:pt x="361771" y="1779107"/>
                </a:lnTo>
                <a:lnTo>
                  <a:pt x="408020" y="1826333"/>
                </a:lnTo>
                <a:lnTo>
                  <a:pt x="471236" y="1849016"/>
                </a:lnTo>
                <a:lnTo>
                  <a:pt x="508701" y="1851852"/>
                </a:lnTo>
                <a:lnTo>
                  <a:pt x="546444" y="1849016"/>
                </a:lnTo>
                <a:lnTo>
                  <a:pt x="609660" y="1826333"/>
                </a:lnTo>
                <a:lnTo>
                  <a:pt x="655956" y="1779107"/>
                </a:lnTo>
                <a:lnTo>
                  <a:pt x="670831" y="1743083"/>
                </a:lnTo>
                <a:lnTo>
                  <a:pt x="679755" y="1698414"/>
                </a:lnTo>
                <a:lnTo>
                  <a:pt x="682730" y="1645099"/>
                </a:lnTo>
                <a:lnTo>
                  <a:pt x="682730" y="0"/>
                </a:lnTo>
                <a:lnTo>
                  <a:pt x="999553" y="0"/>
                </a:lnTo>
                <a:lnTo>
                  <a:pt x="999553" y="1623531"/>
                </a:lnTo>
                <a:lnTo>
                  <a:pt x="997992" y="1679567"/>
                </a:lnTo>
                <a:lnTo>
                  <a:pt x="993310" y="1732646"/>
                </a:lnTo>
                <a:lnTo>
                  <a:pt x="985505" y="1782769"/>
                </a:lnTo>
                <a:lnTo>
                  <a:pt x="974579" y="1829935"/>
                </a:lnTo>
                <a:lnTo>
                  <a:pt x="960531" y="1874145"/>
                </a:lnTo>
                <a:lnTo>
                  <a:pt x="943362" y="1915398"/>
                </a:lnTo>
                <a:lnTo>
                  <a:pt x="923070" y="1953695"/>
                </a:lnTo>
                <a:lnTo>
                  <a:pt x="899657" y="1989035"/>
                </a:lnTo>
                <a:lnTo>
                  <a:pt x="873122" y="2021419"/>
                </a:lnTo>
                <a:lnTo>
                  <a:pt x="839631" y="2053840"/>
                </a:lnTo>
                <a:lnTo>
                  <a:pt x="802375" y="2081939"/>
                </a:lnTo>
                <a:lnTo>
                  <a:pt x="761355" y="2105714"/>
                </a:lnTo>
                <a:lnTo>
                  <a:pt x="716569" y="2125167"/>
                </a:lnTo>
                <a:lnTo>
                  <a:pt x="668019" y="2140297"/>
                </a:lnTo>
                <a:lnTo>
                  <a:pt x="615703" y="2151104"/>
                </a:lnTo>
                <a:lnTo>
                  <a:pt x="559622" y="2157589"/>
                </a:lnTo>
                <a:lnTo>
                  <a:pt x="499777" y="2159750"/>
                </a:lnTo>
                <a:lnTo>
                  <a:pt x="439931" y="2157589"/>
                </a:lnTo>
                <a:lnTo>
                  <a:pt x="383850" y="2151104"/>
                </a:lnTo>
                <a:lnTo>
                  <a:pt x="331534" y="2140297"/>
                </a:lnTo>
                <a:lnTo>
                  <a:pt x="282983" y="2125167"/>
                </a:lnTo>
                <a:lnTo>
                  <a:pt x="238197" y="2105714"/>
                </a:lnTo>
                <a:lnTo>
                  <a:pt x="197177" y="2081939"/>
                </a:lnTo>
                <a:lnTo>
                  <a:pt x="159921" y="2053840"/>
                </a:lnTo>
                <a:lnTo>
                  <a:pt x="126431" y="2021419"/>
                </a:lnTo>
                <a:lnTo>
                  <a:pt x="99896" y="1989035"/>
                </a:lnTo>
                <a:lnTo>
                  <a:pt x="76483" y="1953695"/>
                </a:lnTo>
                <a:lnTo>
                  <a:pt x="56191" y="1915398"/>
                </a:lnTo>
                <a:lnTo>
                  <a:pt x="39021" y="1874145"/>
                </a:lnTo>
                <a:lnTo>
                  <a:pt x="24974" y="1829935"/>
                </a:lnTo>
                <a:lnTo>
                  <a:pt x="14047" y="1782769"/>
                </a:lnTo>
                <a:lnTo>
                  <a:pt x="6243" y="1732646"/>
                </a:lnTo>
                <a:lnTo>
                  <a:pt x="1560" y="1679567"/>
                </a:lnTo>
                <a:lnTo>
                  <a:pt x="0" y="1623531"/>
                </a:lnTo>
                <a:lnTo>
                  <a:pt x="0" y="0"/>
                </a:lnTo>
                <a:lnTo>
                  <a:pt x="335415" y="0"/>
                </a:lnTo>
                <a:close/>
              </a:path>
            </a:pathLst>
          </a:custGeom>
          <a:ln w="24751">
            <a:solidFill>
              <a:srgbClr val="62F1F9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AHMED DAHY</dc:creator>
  <cp:keywords>DAGVQs-A6M4,BAGDpFnS6Mw</cp:keywords>
  <dc:title>Phishing Awareness</dc:title>
  <dcterms:created xsi:type="dcterms:W3CDTF">2024-11-01T19:14:06Z</dcterms:created>
  <dcterms:modified xsi:type="dcterms:W3CDTF">2024-11-01T19:14:06Z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2024-11-01T00:00:00Z</vt:filetime>
  </property>
  <property fmtid="{D5CDD505-2E9C-101B-9397-08002B2CF9AE}" pid="3" name="Creator">
    <vt:lpwstr>Canva</vt:lpwstr>
  </property>
  <property fmtid="{D5CDD505-2E9C-101B-9397-08002B2CF9AE}" pid="4" name="LastSaved">
    <vt:filetime>2024-11-01T00:00:00Z</vt:filetime>
  </property>
  <property fmtid="{D5CDD505-2E9C-101B-9397-08002B2CF9AE}" pid="5" name="Producer">
    <vt:lpwstr>Canva</vt:lpwstr>
  </property>
</Properties>
</file>